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gif" ContentType="image/gif"/>
  <Default Extension="mp4" ContentType="video/mp4"/>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 id="2147483660" r:id="rId2"/>
  </p:sldMasterIdLst>
  <p:notesMasterIdLst>
    <p:notesMasterId r:id="rId3"/>
  </p:notesMasterIdLst>
  <p:sldIdLst>
    <p:sldId id="256" r:id="rId4"/>
    <p:sldId id="320" r:id="rId5"/>
    <p:sldId id="318" r:id="rId6"/>
    <p:sldId id="321" r:id="rId7"/>
    <p:sldId id="319" r:id="rId8"/>
    <p:sldId id="258" r:id="rId9"/>
    <p:sldId id="263" r:id="rId10"/>
    <p:sldId id="278" r:id="rId11"/>
    <p:sldId id="298" r:id="rId12"/>
    <p:sldId id="299" r:id="rId13"/>
    <p:sldId id="300" r:id="rId14"/>
    <p:sldId id="301" r:id="rId15"/>
    <p:sldId id="288" r:id="rId16"/>
    <p:sldId id="285" r:id="rId17"/>
    <p:sldId id="348" r:id="rId18"/>
    <p:sldId id="279" r:id="rId19"/>
    <p:sldId id="302" r:id="rId20"/>
    <p:sldId id="303" r:id="rId21"/>
    <p:sldId id="304" r:id="rId22"/>
    <p:sldId id="322" r:id="rId23"/>
    <p:sldId id="305" r:id="rId24"/>
    <p:sldId id="308" r:id="rId25"/>
    <p:sldId id="311" r:id="rId26"/>
    <p:sldId id="309" r:id="rId27"/>
    <p:sldId id="310" r:id="rId28"/>
    <p:sldId id="312" r:id="rId29"/>
    <p:sldId id="349" r:id="rId30"/>
    <p:sldId id="313" r:id="rId31"/>
    <p:sldId id="316" r:id="rId32"/>
    <p:sldId id="323" r:id="rId33"/>
  </p:sldIdLst>
  <p:sldSz cx="9144000" cy="5143500" type="screen16x9"/>
  <p:notesSz cx="6858000" cy="9144000"/>
  <p:custDataLst>
    <p:tags r:id="rId34"/>
  </p:custData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34">
          <p15:clr>
            <a:srgbClr val="A4A3A4"/>
          </p15:clr>
        </p15:guide>
        <p15:guide id="2" pos="2880">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35" autoAdjust="0"/>
    <p:restoredTop sz="94660"/>
  </p:normalViewPr>
  <p:slideViewPr>
    <p:cSldViewPr snapToGrid="0" showGuides="1">
      <p:cViewPr varScale="1">
        <p:scale>
          <a:sx n="85" d="100"/>
          <a:sy n="85" d="100"/>
        </p:scale>
        <p:origin x="108" y="252"/>
      </p:cViewPr>
      <p:guideLst>
        <p:guide orient="horz" pos="1634"/>
        <p:guide pos="288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2.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notesMaster" Target="notesMasters/notes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tags" Target="tags/tag323.xml" /><Relationship Id="rId35" Type="http://schemas.openxmlformats.org/officeDocument/2006/relationships/presProps" Target="presProps.xml" /><Relationship Id="rId36" Type="http://schemas.openxmlformats.org/officeDocument/2006/relationships/viewProps" Target="viewProps.xml" /><Relationship Id="rId37" Type="http://schemas.openxmlformats.org/officeDocument/2006/relationships/theme" Target="theme/theme1.xml" /><Relationship Id="rId38" Type="http://schemas.openxmlformats.org/officeDocument/2006/relationships/tableStyles" Target="tableStyles.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153.xml" /><Relationship Id="rId2" Type="http://schemas.openxmlformats.org/officeDocument/2006/relationships/tags" Target="../tags/tag154.xml" /><Relationship Id="rId3" Type="http://schemas.openxmlformats.org/officeDocument/2006/relationships/tags" Target="../tags/tag155.xml" /><Relationship Id="rId4" Type="http://schemas.openxmlformats.org/officeDocument/2006/relationships/tags" Target="../tags/tag156.xml" /><Relationship Id="rId5" Type="http://schemas.openxmlformats.org/officeDocument/2006/relationships/tags" Target="../tags/tag157.xml" /><Relationship Id="rId6" Type="http://schemas.openxmlformats.org/officeDocument/2006/relationships/tags" Target="../tags/tag158.xml" /><Relationship Id="rId7" Type="http://schemas.openxmlformats.org/officeDocument/2006/relationships/tags" Target="../tags/tag159.xml" /><Relationship Id="rId8"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2022/3/31</a:t>
            </a:fld>
            <a:endParaRPr lang="zh-CN" altLang="en-US"/>
          </a:p>
        </p:txBody>
      </p:sp>
      <p:sp>
        <p:nvSpPr>
          <p:cNvPr id="4" name="幻灯片图像占位符 3"/>
          <p:cNvSpPr>
            <a:spLocks noGrp="1" noRot="1" noChangeAspect="1"/>
          </p:cNvSpPr>
          <p:nvPr>
            <p:ph type="sldImg" idx="2"/>
            <p:custDataLst>
              <p:tags r:id="rId4"/>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custDataLst>
              <p:tags r:id="rId6"/>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 Id="rId3" Type="http://schemas.openxmlformats.org/officeDocument/2006/relationships/tags" Target="../tags/tag198.xml" /><Relationship Id="rId4" Type="http://schemas.openxmlformats.org/officeDocument/2006/relationships/tags" Target="../tags/tag199.xml" /><Relationship Id="rId5" Type="http://schemas.openxmlformats.org/officeDocument/2006/relationships/tags" Target="../tags/tag200.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idx="2"/>
            <p:custDataLst>
              <p:tags r:id="rId4"/>
            </p:custDataLst>
          </p:nvPr>
        </p:nvSpPr>
        <p:spPr/>
      </p:sp>
      <p:sp>
        <p:nvSpPr>
          <p:cNvPr id="3" name="文本占位符 2"/>
          <p:cNvSpPr>
            <a:spLocks noGrp="1"/>
          </p:cNvSpPr>
          <p:nvPr>
            <p:ph type="body" idx="3"/>
            <p:custDataLst>
              <p:tags r:id="rId5"/>
            </p:custDataLst>
          </p:nvPr>
        </p:nvSpPr>
        <p:spPr/>
        <p:txBody>
          <a:bodyPr/>
          <a:lstStyle/>
          <a:p>
            <a:r>
              <a:rPr lang="zh-CN" altLang="en-US"/>
              <a:t>当时学术界对空气是否有重量和真空是否可能存在的问题还认识不清，主要是受亚里士多德思想的遗留影响，认为“世间万物之中除了火和空气以外均有各自的重量。”</a:t>
            </a:r>
          </a:p>
          <a:p>
            <a:r>
              <a:rPr lang="zh-CN" altLang="en-US"/>
              <a:t>托里拆利说：“我们是浸沉在空气海洋的底部中生活，毫无疑问根据实验可知空气是有重量的，在地球表面附近最密的空气的重量大约是水的重量的四百分之一。”</a:t>
            </a:r>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58.xml" /><Relationship Id="rId2" Type="http://schemas.openxmlformats.org/officeDocument/2006/relationships/tags" Target="../tags/tag59.xml" /><Relationship Id="rId3" Type="http://schemas.openxmlformats.org/officeDocument/2006/relationships/tags" Target="../tags/tag60.xml" /><Relationship Id="rId4" Type="http://schemas.openxmlformats.org/officeDocument/2006/relationships/tags" Target="../tags/tag61.xml" /><Relationship Id="rId5" Type="http://schemas.openxmlformats.org/officeDocument/2006/relationships/tags" Target="../tags/tag62.xml" /><Relationship Id="rId6" Type="http://schemas.openxmlformats.org/officeDocument/2006/relationships/tags" Target="../tags/tag63.xml" /><Relationship Id="rId7"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64.xml" /><Relationship Id="rId2" Type="http://schemas.openxmlformats.org/officeDocument/2006/relationships/tags" Target="../tags/tag65.xml" /><Relationship Id="rId3" Type="http://schemas.openxmlformats.org/officeDocument/2006/relationships/tags" Target="../tags/tag66.xml" /><Relationship Id="rId4" Type="http://schemas.openxmlformats.org/officeDocument/2006/relationships/tags" Target="../tags/tag67.xml" /><Relationship Id="rId5" Type="http://schemas.openxmlformats.org/officeDocument/2006/relationships/tags" Target="../tags/tag68.xml" /><Relationship Id="rId6" Type="http://schemas.openxmlformats.org/officeDocument/2006/relationships/tags" Target="../tags/tag69.xml" /><Relationship Id="rId7"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77.xml" /><Relationship Id="rId2" Type="http://schemas.openxmlformats.org/officeDocument/2006/relationships/tags" Target="../tags/tag78.xml" /><Relationship Id="rId3" Type="http://schemas.openxmlformats.org/officeDocument/2006/relationships/tags" Target="../tags/tag79.xml" /><Relationship Id="rId4" Type="http://schemas.openxmlformats.org/officeDocument/2006/relationships/tags" Target="../tags/tag80.xml" /><Relationship Id="rId5" Type="http://schemas.openxmlformats.org/officeDocument/2006/relationships/tags" Target="../tags/tag81.xml" /><Relationship Id="rId6" Type="http://schemas.openxmlformats.org/officeDocument/2006/relationships/tags" Target="../tags/tag82.xml" /><Relationship Id="rId7"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83.xml" /><Relationship Id="rId2" Type="http://schemas.openxmlformats.org/officeDocument/2006/relationships/tags" Target="../tags/tag84.xml" /><Relationship Id="rId3" Type="http://schemas.openxmlformats.org/officeDocument/2006/relationships/tags" Target="../tags/tag85.xml" /><Relationship Id="rId4" Type="http://schemas.openxmlformats.org/officeDocument/2006/relationships/tags" Target="../tags/tag86.xml" /><Relationship Id="rId5" Type="http://schemas.openxmlformats.org/officeDocument/2006/relationships/tags" Target="../tags/tag87.xml" /><Relationship Id="rId6" Type="http://schemas.openxmlformats.org/officeDocument/2006/relationships/tags" Target="../tags/tag88.xml" /><Relationship Id="rId7"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89.xml" /><Relationship Id="rId2" Type="http://schemas.openxmlformats.org/officeDocument/2006/relationships/tags" Target="../tags/tag90.xml" /><Relationship Id="rId3" Type="http://schemas.openxmlformats.org/officeDocument/2006/relationships/tags" Target="../tags/tag91.xml" /><Relationship Id="rId4" Type="http://schemas.openxmlformats.org/officeDocument/2006/relationships/tags" Target="../tags/tag92.xml" /><Relationship Id="rId5" Type="http://schemas.openxmlformats.org/officeDocument/2006/relationships/tags" Target="../tags/tag93.xml" /><Relationship Id="rId6" Type="http://schemas.openxmlformats.org/officeDocument/2006/relationships/tags" Target="../tags/tag94.xml" /><Relationship Id="rId7"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95.xml" /><Relationship Id="rId2" Type="http://schemas.openxmlformats.org/officeDocument/2006/relationships/tags" Target="../tags/tag96.xml" /><Relationship Id="rId3" Type="http://schemas.openxmlformats.org/officeDocument/2006/relationships/tags" Target="../tags/tag97.xml" /><Relationship Id="rId4" Type="http://schemas.openxmlformats.org/officeDocument/2006/relationships/tags" Target="../tags/tag98.xml" /><Relationship Id="rId5" Type="http://schemas.openxmlformats.org/officeDocument/2006/relationships/tags" Target="../tags/tag99.xml" /><Relationship Id="rId6" Type="http://schemas.openxmlformats.org/officeDocument/2006/relationships/tags" Target="../tags/tag100.xml" /><Relationship Id="rId7" Type="http://schemas.openxmlformats.org/officeDocument/2006/relationships/tags" Target="../tags/tag101.xml" /><Relationship Id="rId8"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102.xml" /><Relationship Id="rId10" Type="http://schemas.openxmlformats.org/officeDocument/2006/relationships/slideMaster" Target="../slideMasters/slideMaster2.xml" /><Relationship Id="rId2" Type="http://schemas.openxmlformats.org/officeDocument/2006/relationships/tags" Target="../tags/tag103.xml" /><Relationship Id="rId3" Type="http://schemas.openxmlformats.org/officeDocument/2006/relationships/tags" Target="../tags/tag104.xml" /><Relationship Id="rId4" Type="http://schemas.openxmlformats.org/officeDocument/2006/relationships/tags" Target="../tags/tag105.xml" /><Relationship Id="rId5" Type="http://schemas.openxmlformats.org/officeDocument/2006/relationships/tags" Target="../tags/tag106.xml" /><Relationship Id="rId6" Type="http://schemas.openxmlformats.org/officeDocument/2006/relationships/tags" Target="../tags/tag107.xml" /><Relationship Id="rId7" Type="http://schemas.openxmlformats.org/officeDocument/2006/relationships/tags" Target="../tags/tag108.xml" /><Relationship Id="rId8" Type="http://schemas.openxmlformats.org/officeDocument/2006/relationships/tags" Target="../tags/tag109.xml" /><Relationship Id="rId9" Type="http://schemas.openxmlformats.org/officeDocument/2006/relationships/tags" Target="../tags/tag110.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111.xml" /><Relationship Id="rId2" Type="http://schemas.openxmlformats.org/officeDocument/2006/relationships/tags" Target="../tags/tag112.xml" /><Relationship Id="rId3" Type="http://schemas.openxmlformats.org/officeDocument/2006/relationships/tags" Target="../tags/tag113.xml" /><Relationship Id="rId4" Type="http://schemas.openxmlformats.org/officeDocument/2006/relationships/tags" Target="../tags/tag114.xml" /><Relationship Id="rId5" Type="http://schemas.openxmlformats.org/officeDocument/2006/relationships/tags" Target="../tags/tag115.xml" /><Relationship Id="rId6"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116.xml" /><Relationship Id="rId2" Type="http://schemas.openxmlformats.org/officeDocument/2006/relationships/tags" Target="../tags/tag117.xml" /><Relationship Id="rId3" Type="http://schemas.openxmlformats.org/officeDocument/2006/relationships/tags" Target="../tags/tag118.xml" /><Relationship Id="rId4" Type="http://schemas.openxmlformats.org/officeDocument/2006/relationships/tags" Target="../tags/tag119.xml" /><Relationship Id="rId5"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tags" Target="../tags/tag120.xml" /><Relationship Id="rId2" Type="http://schemas.openxmlformats.org/officeDocument/2006/relationships/tags" Target="../tags/tag121.xml" /><Relationship Id="rId3" Type="http://schemas.openxmlformats.org/officeDocument/2006/relationships/tags" Target="../tags/tag122.xml" /><Relationship Id="rId4" Type="http://schemas.openxmlformats.org/officeDocument/2006/relationships/tags" Target="../tags/tag123.xml" /><Relationship Id="rId5" Type="http://schemas.openxmlformats.org/officeDocument/2006/relationships/tags" Target="../tags/tag124.xml" /><Relationship Id="rId6" Type="http://schemas.openxmlformats.org/officeDocument/2006/relationships/tags" Target="../tags/tag125.xml" /><Relationship Id="rId7" Type="http://schemas.openxmlformats.org/officeDocument/2006/relationships/tags" Target="../tags/tag126.xml" /><Relationship Id="rId8"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tags" Target="../tags/tag127.xml" /><Relationship Id="rId2" Type="http://schemas.openxmlformats.org/officeDocument/2006/relationships/tags" Target="../tags/tag128.xml" /><Relationship Id="rId3" Type="http://schemas.openxmlformats.org/officeDocument/2006/relationships/tags" Target="../tags/tag129.xml" /><Relationship Id="rId4" Type="http://schemas.openxmlformats.org/officeDocument/2006/relationships/tags" Target="../tags/tag130.xml" /><Relationship Id="rId5" Type="http://schemas.openxmlformats.org/officeDocument/2006/relationships/tags" Target="../tags/tag131.xml" /><Relationship Id="rId6" Type="http://schemas.openxmlformats.org/officeDocument/2006/relationships/tags" Target="../tags/tag132.xml" /><Relationship Id="rId7" Type="http://schemas.openxmlformats.org/officeDocument/2006/relationships/tags" Target="../tags/tag133.xml" /><Relationship Id="rId8"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tags" Target="../tags/tag134.xml" /><Relationship Id="rId2" Type="http://schemas.openxmlformats.org/officeDocument/2006/relationships/tags" Target="../tags/tag135.xml" /><Relationship Id="rId3" Type="http://schemas.openxmlformats.org/officeDocument/2006/relationships/tags" Target="../tags/tag136.xml" /><Relationship Id="rId4" Type="http://schemas.openxmlformats.org/officeDocument/2006/relationships/tags" Target="../tags/tag137.xml" /><Relationship Id="rId5" Type="http://schemas.openxmlformats.org/officeDocument/2006/relationships/tags" Target="../tags/tag138.xml" /><Relationship Id="rId6" Type="http://schemas.openxmlformats.org/officeDocument/2006/relationships/tags" Target="../tags/tag139.xml" /><Relationship Id="rId7"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tags" Target="../tags/tag140.xml" /><Relationship Id="rId2" Type="http://schemas.openxmlformats.org/officeDocument/2006/relationships/tags" Target="../tags/tag141.xml" /><Relationship Id="rId3" Type="http://schemas.openxmlformats.org/officeDocument/2006/relationships/tags" Target="../tags/tag142.xml" /><Relationship Id="rId4" Type="http://schemas.openxmlformats.org/officeDocument/2006/relationships/tags" Target="../tags/tag143.xml" /><Relationship Id="rId5" Type="http://schemas.openxmlformats.org/officeDocument/2006/relationships/tags" Target="../tags/tag144.xml" /><Relationship Id="rId6" Type="http://schemas.openxmlformats.org/officeDocument/2006/relationships/tags" Target="../tags/tag145.xml" /><Relationship Id="rId7" Type="http://schemas.openxmlformats.org/officeDocument/2006/relationships/slideMaster" Target="../slideMasters/slideMaster2.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9.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6.xml" /><Relationship Id="rId10" Type="http://schemas.openxmlformats.org/officeDocument/2006/relationships/slideMaster" Target="../slideMasters/slideMaster1.xml" /><Relationship Id="rId2" Type="http://schemas.openxmlformats.org/officeDocument/2006/relationships/tags" Target="../tags/tag27.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 Id="rId7" Type="http://schemas.openxmlformats.org/officeDocument/2006/relationships/tags" Target="../tags/tag32.xml" /><Relationship Id="rId8" Type="http://schemas.openxmlformats.org/officeDocument/2006/relationships/tags" Target="../tags/tag33.xml" /><Relationship Id="rId9" Type="http://schemas.openxmlformats.org/officeDocument/2006/relationships/tags" Target="../tags/tag34.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5.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 Id="rId6"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4.xml" /><Relationship Id="rId2" Type="http://schemas.openxmlformats.org/officeDocument/2006/relationships/tags" Target="../tags/tag45.xml"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tags" Target="../tags/tag48.xml" /><Relationship Id="rId6" Type="http://schemas.openxmlformats.org/officeDocument/2006/relationships/tags" Target="../tags/tag49.xml" /><Relationship Id="rId7" Type="http://schemas.openxmlformats.org/officeDocument/2006/relationships/tags" Target="../tags/tag50.xml" /><Relationship Id="rId8"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tags" Target="../tags/tag57.xml" /><Relationship Id="rId8"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143000" y="841772"/>
            <a:ext cx="6858000" cy="1790700"/>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custDataLst>
              <p:tags r:id="rId3"/>
            </p:custDataLst>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p>
        </p:txBody>
      </p:sp>
      <p:sp>
        <p:nvSpPr>
          <p:cNvPr id="4" name="日期占位符 3"/>
          <p:cNvSpPr>
            <a:spLocks noGrp="1"/>
          </p:cNvSpPr>
          <p:nvPr>
            <p:ph type="dt" sz="half" idx="10"/>
            <p:custDataLst>
              <p:tags r:id="rId4"/>
            </p:custDataLst>
          </p:nvPr>
        </p:nvSpPr>
        <p:spPr/>
        <p:txBody>
          <a:bodyPr/>
          <a:lstStyle/>
          <a:p>
            <a:fld id="{690A825F-E02B-4BF7-8B4E-9FBE280EE327}" type="datetimeFigureOut">
              <a:rPr lang="zh-CN" altLang="en-US" smtClean="0"/>
              <a:t>2022/3/31</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080FEFE7-C59A-4712-826C-E7B487AAB7BC}"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竖排文字占位符 2"/>
          <p:cNvSpPr>
            <a:spLocks noGrp="1"/>
          </p:cNvSpPr>
          <p:nvPr>
            <p:ph type="body" orient="vert" idx="1"/>
            <p:custDataLst>
              <p:tags r:id="rId3"/>
            </p:custDataLst>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custDataLst>
              <p:tags r:id="rId4"/>
            </p:custDataLst>
          </p:nvPr>
        </p:nvSpPr>
        <p:spPr/>
        <p:txBody>
          <a:bodyPr/>
          <a:lstStyle/>
          <a:p>
            <a:fld id="{690A825F-E02B-4BF7-8B4E-9FBE280EE327}" type="datetimeFigureOut">
              <a:rPr lang="zh-CN" altLang="en-US" smtClean="0"/>
              <a:t>2022/3/31</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080FEFE7-C59A-4712-826C-E7B487AAB7BC}" type="slidenum">
              <a:rPr lang="zh-CN" altLang="en-US" smtClean="0"/>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6543675" y="273844"/>
            <a:ext cx="1971675" cy="4358879"/>
          </a:xfrm>
        </p:spPr>
        <p:txBody>
          <a:bodyPr vert="eaVert"/>
          <a:lstStyle/>
          <a:p>
            <a:r>
              <a:rPr lang="zh-CN" altLang="en-US"/>
              <a:t>单击此处编辑母版标题样式</a:t>
            </a:r>
          </a:p>
        </p:txBody>
      </p:sp>
      <p:sp>
        <p:nvSpPr>
          <p:cNvPr id="3" name="竖排文字占位符 2"/>
          <p:cNvSpPr>
            <a:spLocks noGrp="1"/>
          </p:cNvSpPr>
          <p:nvPr>
            <p:ph type="body" orient="vert" idx="1"/>
            <p:custDataLst>
              <p:tags r:id="rId3"/>
            </p:custDataLst>
          </p:nvPr>
        </p:nvSpPr>
        <p:spPr>
          <a:xfrm>
            <a:off x="628650" y="273844"/>
            <a:ext cx="5800725" cy="4358879"/>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custDataLst>
              <p:tags r:id="rId4"/>
            </p:custDataLst>
          </p:nvPr>
        </p:nvSpPr>
        <p:spPr/>
        <p:txBody>
          <a:bodyPr/>
          <a:lstStyle/>
          <a:p>
            <a:fld id="{690A825F-E02B-4BF7-8B4E-9FBE280EE327}" type="datetimeFigureOut">
              <a:rPr lang="zh-CN" altLang="en-US" smtClean="0"/>
              <a:t>2022/3/31</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080FEFE7-C59A-4712-826C-E7B487AAB7BC}" type="slidenum">
              <a:rPr lang="zh-CN" altLang="en-US" smtClean="0"/>
              <a:t>‹#›</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143000" y="841772"/>
            <a:ext cx="6858000" cy="1790700"/>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custDataLst>
              <p:tags r:id="rId3"/>
            </p:custDataLst>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p>
        </p:txBody>
      </p:sp>
      <p:sp>
        <p:nvSpPr>
          <p:cNvPr id="4" name="日期占位符 3"/>
          <p:cNvSpPr>
            <a:spLocks noGrp="1"/>
          </p:cNvSpPr>
          <p:nvPr>
            <p:ph type="dt" sz="half" idx="10"/>
            <p:custDataLst>
              <p:tags r:id="rId4"/>
            </p:custDataLst>
          </p:nvPr>
        </p:nvSpPr>
        <p:spPr/>
        <p:txBody>
          <a:bodyPr/>
          <a:lstStyle/>
          <a:p>
            <a:fld id="{690A825F-E02B-4BF7-8B4E-9FBE280EE327}" type="datetimeFigureOut">
              <a:rPr lang="zh-CN" altLang="en-US" smtClean="0"/>
              <a:t>2022/3/31</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080FEFE7-C59A-4712-826C-E7B487AAB7BC}" type="slidenum">
              <a:rPr lang="zh-CN" altLang="en-US" smtClean="0"/>
              <a:t>‹#›</a:t>
            </a:fld>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内容占位符 2"/>
          <p:cNvSpPr>
            <a:spLocks noGrp="1"/>
          </p:cNvSpPr>
          <p:nvPr>
            <p:ph idx="1"/>
            <p:custDataLst>
              <p:tags r:id="rId3"/>
            </p:custDataLst>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custDataLst>
              <p:tags r:id="rId4"/>
            </p:custDataLst>
          </p:nvPr>
        </p:nvSpPr>
        <p:spPr/>
        <p:txBody>
          <a:bodyPr/>
          <a:lstStyle/>
          <a:p>
            <a:fld id="{690A825F-E02B-4BF7-8B4E-9FBE280EE327}" type="datetimeFigureOut">
              <a:rPr lang="zh-CN" altLang="en-US" smtClean="0"/>
              <a:t>2022/3/31</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080FEFE7-C59A-4712-826C-E7B487AAB7BC}" type="slidenum">
              <a:rPr lang="zh-CN" altLang="en-US" smtClean="0"/>
              <a:t>‹#›</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23888" y="1282304"/>
            <a:ext cx="7886700" cy="2139553"/>
          </a:xfrm>
        </p:spPr>
        <p:txBody>
          <a:bodyPr anchor="b"/>
          <a:lstStyle>
            <a:lvl1pPr>
              <a:defRPr sz="4500"/>
            </a:lvl1pPr>
          </a:lstStyle>
          <a:p>
            <a:r>
              <a:rPr lang="zh-CN" altLang="en-US"/>
              <a:t>单击此处编辑母版标题样式</a:t>
            </a:r>
          </a:p>
        </p:txBody>
      </p:sp>
      <p:sp>
        <p:nvSpPr>
          <p:cNvPr id="3" name="文本占位符 2"/>
          <p:cNvSpPr>
            <a:spLocks noGrp="1"/>
          </p:cNvSpPr>
          <p:nvPr>
            <p:ph type="body" idx="1"/>
            <p:custDataLst>
              <p:tags r:id="rId3"/>
            </p:custDataLst>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4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custDataLst>
              <p:tags r:id="rId4"/>
            </p:custDataLst>
          </p:nvPr>
        </p:nvSpPr>
        <p:spPr/>
        <p:txBody>
          <a:bodyPr/>
          <a:lstStyle/>
          <a:p>
            <a:fld id="{690A825F-E02B-4BF7-8B4E-9FBE280EE327}" type="datetimeFigureOut">
              <a:rPr lang="zh-CN" altLang="en-US" smtClean="0"/>
              <a:t>2022/3/31</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080FEFE7-C59A-4712-826C-E7B487AAB7BC}" type="slidenum">
              <a:rPr lang="zh-CN" altLang="en-US" smtClean="0"/>
              <a:t>‹#›</a:t>
            </a:fld>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内容占位符 2"/>
          <p:cNvSpPr>
            <a:spLocks noGrp="1"/>
          </p:cNvSpPr>
          <p:nvPr>
            <p:ph sz="half" idx="1"/>
            <p:custDataLst>
              <p:tags r:id="rId3"/>
            </p:custDataLst>
          </p:nvPr>
        </p:nvSpPr>
        <p:spPr>
          <a:xfrm>
            <a:off x="628650" y="1369219"/>
            <a:ext cx="3886200" cy="3263504"/>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custDataLst>
              <p:tags r:id="rId4"/>
            </p:custDataLst>
          </p:nvPr>
        </p:nvSpPr>
        <p:spPr>
          <a:xfrm>
            <a:off x="4629150" y="1369219"/>
            <a:ext cx="3886200" cy="3263504"/>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custDataLst>
              <p:tags r:id="rId5"/>
            </p:custDataLst>
          </p:nvPr>
        </p:nvSpPr>
        <p:spPr/>
        <p:txBody>
          <a:bodyPr/>
          <a:lstStyle/>
          <a:p>
            <a:fld id="{690A825F-E02B-4BF7-8B4E-9FBE280EE327}" type="datetimeFigureOut">
              <a:rPr lang="zh-CN" altLang="en-US" smtClean="0"/>
              <a:t>2022/3/31</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080FEFE7-C59A-4712-826C-E7B487AAB7BC}" type="slidenum">
              <a:rPr lang="zh-CN" altLang="en-US" smtClean="0"/>
              <a:t>‹#›</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29841" y="273844"/>
            <a:ext cx="7886700" cy="994172"/>
          </a:xfrm>
        </p:spPr>
        <p:txBody>
          <a:bodyPr/>
          <a:lstStyle/>
          <a:p>
            <a:r>
              <a:rPr lang="zh-CN" altLang="en-US"/>
              <a:t>单击此处编辑母版标题样式</a:t>
            </a:r>
          </a:p>
        </p:txBody>
      </p:sp>
      <p:sp>
        <p:nvSpPr>
          <p:cNvPr id="3" name="文本占位符 2"/>
          <p:cNvSpPr>
            <a:spLocks noGrp="1"/>
          </p:cNvSpPr>
          <p:nvPr>
            <p:ph type="body" idx="1"/>
            <p:custDataLst>
              <p:tags r:id="rId3"/>
            </p:custDataLst>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内容占位符 3"/>
          <p:cNvSpPr>
            <a:spLocks noGrp="1"/>
          </p:cNvSpPr>
          <p:nvPr>
            <p:ph sz="half" idx="2"/>
            <p:custDataLst>
              <p:tags r:id="rId4"/>
            </p:custDataLst>
          </p:nvPr>
        </p:nvSpPr>
        <p:spPr>
          <a:xfrm>
            <a:off x="629842" y="1878806"/>
            <a:ext cx="3868340" cy="2763441"/>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custDataLst>
              <p:tags r:id="rId5"/>
            </p:custDataLst>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内容占位符 5"/>
          <p:cNvSpPr>
            <a:spLocks noGrp="1"/>
          </p:cNvSpPr>
          <p:nvPr>
            <p:ph sz="quarter" idx="4"/>
            <p:custDataLst>
              <p:tags r:id="rId6"/>
            </p:custDataLst>
          </p:nvPr>
        </p:nvSpPr>
        <p:spPr>
          <a:xfrm>
            <a:off x="4629150" y="1878806"/>
            <a:ext cx="3887391" cy="2763441"/>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custDataLst>
              <p:tags r:id="rId7"/>
            </p:custDataLst>
          </p:nvPr>
        </p:nvSpPr>
        <p:spPr/>
        <p:txBody>
          <a:bodyPr/>
          <a:lstStyle/>
          <a:p>
            <a:fld id="{690A825F-E02B-4BF7-8B4E-9FBE280EE327}" type="datetimeFigureOut">
              <a:rPr lang="zh-CN" altLang="en-US" smtClean="0"/>
              <a:t>2022/3/31</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080FEFE7-C59A-4712-826C-E7B487AAB7BC}" type="slidenum">
              <a:rPr lang="zh-CN" altLang="en-US" smtClean="0"/>
              <a:t>‹#›</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p>
            <a:fld id="{690A825F-E02B-4BF7-8B4E-9FBE280EE327}" type="datetimeFigureOut">
              <a:rPr lang="zh-CN" altLang="en-US" smtClean="0"/>
              <a:t>2022/3/31</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080FEFE7-C59A-4712-826C-E7B487AAB7BC}" type="slidenum">
              <a:rPr lang="zh-CN" altLang="en-US" smtClean="0"/>
              <a:t>‹#›</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690A825F-E02B-4BF7-8B4E-9FBE280EE327}" type="datetimeFigureOut">
              <a:rPr lang="zh-CN" altLang="en-US" smtClean="0"/>
              <a:t>2022/3/31</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080FEFE7-C59A-4712-826C-E7B487AAB7BC}" type="slidenum">
              <a:rPr lang="zh-CN" altLang="en-US" smtClean="0"/>
              <a:t>‹#›</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29841" y="342900"/>
            <a:ext cx="2949178" cy="1200150"/>
          </a:xfrm>
        </p:spPr>
        <p:txBody>
          <a:bodyPr anchor="b"/>
          <a:lstStyle>
            <a:lvl1pPr>
              <a:defRPr sz="2400"/>
            </a:lvl1pPr>
          </a:lstStyle>
          <a:p>
            <a:r>
              <a:rPr lang="zh-CN" altLang="en-US"/>
              <a:t>单击此处编辑母版标题样式</a:t>
            </a:r>
          </a:p>
        </p:txBody>
      </p:sp>
      <p:sp>
        <p:nvSpPr>
          <p:cNvPr id="3" name="内容占位符 2"/>
          <p:cNvSpPr>
            <a:spLocks noGrp="1"/>
          </p:cNvSpPr>
          <p:nvPr>
            <p:ph idx="1"/>
            <p:custDataLst>
              <p:tags r:id="rId3"/>
            </p:custDataLst>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custDataLst>
              <p:tags r:id="rId4"/>
            </p:custDataLst>
          </p:nvPr>
        </p:nvSpPr>
        <p:spPr>
          <a:xfrm>
            <a:off x="629841" y="1543050"/>
            <a:ext cx="2949178"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zh-CN" altLang="en-US"/>
              <a:t>单击此处编辑母版文本样式</a:t>
            </a:r>
          </a:p>
        </p:txBody>
      </p:sp>
      <p:sp>
        <p:nvSpPr>
          <p:cNvPr id="5" name="日期占位符 4"/>
          <p:cNvSpPr>
            <a:spLocks noGrp="1"/>
          </p:cNvSpPr>
          <p:nvPr>
            <p:ph type="dt" sz="half" idx="10"/>
            <p:custDataLst>
              <p:tags r:id="rId5"/>
            </p:custDataLst>
          </p:nvPr>
        </p:nvSpPr>
        <p:spPr/>
        <p:txBody>
          <a:bodyPr/>
          <a:lstStyle/>
          <a:p>
            <a:fld id="{690A825F-E02B-4BF7-8B4E-9FBE280EE327}" type="datetimeFigureOut">
              <a:rPr lang="zh-CN" altLang="en-US" smtClean="0"/>
              <a:t>2022/3/31</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080FEFE7-C59A-4712-826C-E7B487AAB7BC}"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内容占位符 2"/>
          <p:cNvSpPr>
            <a:spLocks noGrp="1"/>
          </p:cNvSpPr>
          <p:nvPr>
            <p:ph idx="1"/>
            <p:custDataLst>
              <p:tags r:id="rId3"/>
            </p:custDataLst>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custDataLst>
              <p:tags r:id="rId4"/>
            </p:custDataLst>
          </p:nvPr>
        </p:nvSpPr>
        <p:spPr/>
        <p:txBody>
          <a:bodyPr/>
          <a:lstStyle/>
          <a:p>
            <a:fld id="{690A825F-E02B-4BF7-8B4E-9FBE280EE327}" type="datetimeFigureOut">
              <a:rPr lang="zh-CN" altLang="en-US" smtClean="0"/>
              <a:t>2022/3/31</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080FEFE7-C59A-4712-826C-E7B487AAB7BC}" type="slidenum">
              <a:rPr lang="zh-CN" altLang="en-US" smtClean="0"/>
              <a:t>‹#›</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29841" y="342900"/>
            <a:ext cx="2949178" cy="1200150"/>
          </a:xfrm>
        </p:spPr>
        <p:txBody>
          <a:bodyPr anchor="b"/>
          <a:lstStyle>
            <a:lvl1pPr>
              <a:defRPr sz="2400"/>
            </a:lvl1pPr>
          </a:lstStyle>
          <a:p>
            <a:r>
              <a:rPr lang="zh-CN" altLang="en-US"/>
              <a:t>单击此处编辑母版标题样式</a:t>
            </a:r>
          </a:p>
        </p:txBody>
      </p:sp>
      <p:sp>
        <p:nvSpPr>
          <p:cNvPr id="3" name="图片占位符 2"/>
          <p:cNvSpPr>
            <a:spLocks noGrp="1"/>
          </p:cNvSpPr>
          <p:nvPr>
            <p:ph type="pic" idx="1"/>
            <p:custDataLst>
              <p:tags r:id="rId3"/>
            </p:custDataLst>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custDataLst>
              <p:tags r:id="rId4"/>
            </p:custDataLst>
          </p:nvPr>
        </p:nvSpPr>
        <p:spPr>
          <a:xfrm>
            <a:off x="629841" y="1543050"/>
            <a:ext cx="2949178"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zh-CN" altLang="en-US"/>
              <a:t>单击此处编辑母版文本样式</a:t>
            </a:r>
          </a:p>
        </p:txBody>
      </p:sp>
      <p:sp>
        <p:nvSpPr>
          <p:cNvPr id="5" name="日期占位符 4"/>
          <p:cNvSpPr>
            <a:spLocks noGrp="1"/>
          </p:cNvSpPr>
          <p:nvPr>
            <p:ph type="dt" sz="half" idx="10"/>
            <p:custDataLst>
              <p:tags r:id="rId5"/>
            </p:custDataLst>
          </p:nvPr>
        </p:nvSpPr>
        <p:spPr/>
        <p:txBody>
          <a:bodyPr/>
          <a:lstStyle/>
          <a:p>
            <a:fld id="{690A825F-E02B-4BF7-8B4E-9FBE280EE327}" type="datetimeFigureOut">
              <a:rPr lang="zh-CN" altLang="en-US" smtClean="0"/>
              <a:t>2022/3/31</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080FEFE7-C59A-4712-826C-E7B487AAB7BC}" type="slidenum">
              <a:rPr lang="zh-CN" altLang="en-US" smtClean="0"/>
              <a:t>‹#›</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竖排文字占位符 2"/>
          <p:cNvSpPr>
            <a:spLocks noGrp="1"/>
          </p:cNvSpPr>
          <p:nvPr>
            <p:ph type="body" orient="vert" idx="1"/>
            <p:custDataLst>
              <p:tags r:id="rId3"/>
            </p:custDataLst>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custDataLst>
              <p:tags r:id="rId4"/>
            </p:custDataLst>
          </p:nvPr>
        </p:nvSpPr>
        <p:spPr/>
        <p:txBody>
          <a:bodyPr/>
          <a:lstStyle/>
          <a:p>
            <a:fld id="{690A825F-E02B-4BF7-8B4E-9FBE280EE327}" type="datetimeFigureOut">
              <a:rPr lang="zh-CN" altLang="en-US" smtClean="0"/>
              <a:t>2022/3/31</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080FEFE7-C59A-4712-826C-E7B487AAB7BC}" type="slidenum">
              <a:rPr lang="zh-CN" altLang="en-US" smtClean="0"/>
              <a:t>‹#›</a:t>
            </a:fld>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6543675" y="273844"/>
            <a:ext cx="1971675" cy="4358879"/>
          </a:xfrm>
        </p:spPr>
        <p:txBody>
          <a:bodyPr vert="eaVert"/>
          <a:lstStyle/>
          <a:p>
            <a:r>
              <a:rPr lang="zh-CN" altLang="en-US"/>
              <a:t>单击此处编辑母版标题样式</a:t>
            </a:r>
          </a:p>
        </p:txBody>
      </p:sp>
      <p:sp>
        <p:nvSpPr>
          <p:cNvPr id="3" name="竖排文字占位符 2"/>
          <p:cNvSpPr>
            <a:spLocks noGrp="1"/>
          </p:cNvSpPr>
          <p:nvPr>
            <p:ph type="body" orient="vert" idx="1"/>
            <p:custDataLst>
              <p:tags r:id="rId3"/>
            </p:custDataLst>
          </p:nvPr>
        </p:nvSpPr>
        <p:spPr>
          <a:xfrm>
            <a:off x="628650" y="273844"/>
            <a:ext cx="5800725" cy="4358879"/>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custDataLst>
              <p:tags r:id="rId4"/>
            </p:custDataLst>
          </p:nvPr>
        </p:nvSpPr>
        <p:spPr/>
        <p:txBody>
          <a:bodyPr/>
          <a:lstStyle/>
          <a:p>
            <a:fld id="{690A825F-E02B-4BF7-8B4E-9FBE280EE327}" type="datetimeFigureOut">
              <a:rPr lang="zh-CN" altLang="en-US" smtClean="0"/>
              <a:t>2022/3/31</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080FEFE7-C59A-4712-826C-E7B487AAB7BC}"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23888" y="1282304"/>
            <a:ext cx="7886700" cy="2139553"/>
          </a:xfrm>
        </p:spPr>
        <p:txBody>
          <a:bodyPr anchor="b"/>
          <a:lstStyle>
            <a:lvl1pPr>
              <a:defRPr sz="4500"/>
            </a:lvl1pPr>
          </a:lstStyle>
          <a:p>
            <a:r>
              <a:rPr lang="zh-CN" altLang="en-US"/>
              <a:t>单击此处编辑母版标题样式</a:t>
            </a:r>
          </a:p>
        </p:txBody>
      </p:sp>
      <p:sp>
        <p:nvSpPr>
          <p:cNvPr id="3" name="文本占位符 2"/>
          <p:cNvSpPr>
            <a:spLocks noGrp="1"/>
          </p:cNvSpPr>
          <p:nvPr>
            <p:ph type="body" idx="1"/>
            <p:custDataLst>
              <p:tags r:id="rId3"/>
            </p:custDataLst>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4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custDataLst>
              <p:tags r:id="rId4"/>
            </p:custDataLst>
          </p:nvPr>
        </p:nvSpPr>
        <p:spPr/>
        <p:txBody>
          <a:bodyPr/>
          <a:lstStyle/>
          <a:p>
            <a:fld id="{690A825F-E02B-4BF7-8B4E-9FBE280EE327}" type="datetimeFigureOut">
              <a:rPr lang="zh-CN" altLang="en-US" smtClean="0"/>
              <a:t>2022/3/31</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080FEFE7-C59A-4712-826C-E7B487AAB7BC}"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内容占位符 2"/>
          <p:cNvSpPr>
            <a:spLocks noGrp="1"/>
          </p:cNvSpPr>
          <p:nvPr>
            <p:ph sz="half" idx="1"/>
            <p:custDataLst>
              <p:tags r:id="rId3"/>
            </p:custDataLst>
          </p:nvPr>
        </p:nvSpPr>
        <p:spPr>
          <a:xfrm>
            <a:off x="628650" y="1369219"/>
            <a:ext cx="3886200" cy="3263504"/>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custDataLst>
              <p:tags r:id="rId4"/>
            </p:custDataLst>
          </p:nvPr>
        </p:nvSpPr>
        <p:spPr>
          <a:xfrm>
            <a:off x="4629150" y="1369219"/>
            <a:ext cx="3886200" cy="3263504"/>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custDataLst>
              <p:tags r:id="rId5"/>
            </p:custDataLst>
          </p:nvPr>
        </p:nvSpPr>
        <p:spPr/>
        <p:txBody>
          <a:bodyPr/>
          <a:lstStyle/>
          <a:p>
            <a:fld id="{690A825F-E02B-4BF7-8B4E-9FBE280EE327}" type="datetimeFigureOut">
              <a:rPr lang="zh-CN" altLang="en-US" smtClean="0"/>
              <a:t>2022/3/31</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080FEFE7-C59A-4712-826C-E7B487AAB7BC}"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29841" y="273844"/>
            <a:ext cx="7886700" cy="994172"/>
          </a:xfrm>
        </p:spPr>
        <p:txBody>
          <a:bodyPr/>
          <a:lstStyle/>
          <a:p>
            <a:r>
              <a:rPr lang="zh-CN" altLang="en-US"/>
              <a:t>单击此处编辑母版标题样式</a:t>
            </a:r>
          </a:p>
        </p:txBody>
      </p:sp>
      <p:sp>
        <p:nvSpPr>
          <p:cNvPr id="3" name="文本占位符 2"/>
          <p:cNvSpPr>
            <a:spLocks noGrp="1"/>
          </p:cNvSpPr>
          <p:nvPr>
            <p:ph type="body" idx="1"/>
            <p:custDataLst>
              <p:tags r:id="rId3"/>
            </p:custDataLst>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内容占位符 3"/>
          <p:cNvSpPr>
            <a:spLocks noGrp="1"/>
          </p:cNvSpPr>
          <p:nvPr>
            <p:ph sz="half" idx="2"/>
            <p:custDataLst>
              <p:tags r:id="rId4"/>
            </p:custDataLst>
          </p:nvPr>
        </p:nvSpPr>
        <p:spPr>
          <a:xfrm>
            <a:off x="629842" y="1878806"/>
            <a:ext cx="3868340" cy="2763441"/>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custDataLst>
              <p:tags r:id="rId5"/>
            </p:custDataLst>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内容占位符 5"/>
          <p:cNvSpPr>
            <a:spLocks noGrp="1"/>
          </p:cNvSpPr>
          <p:nvPr>
            <p:ph sz="quarter" idx="4"/>
            <p:custDataLst>
              <p:tags r:id="rId6"/>
            </p:custDataLst>
          </p:nvPr>
        </p:nvSpPr>
        <p:spPr>
          <a:xfrm>
            <a:off x="4629150" y="1878806"/>
            <a:ext cx="3887391" cy="2763441"/>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custDataLst>
              <p:tags r:id="rId7"/>
            </p:custDataLst>
          </p:nvPr>
        </p:nvSpPr>
        <p:spPr/>
        <p:txBody>
          <a:bodyPr/>
          <a:lstStyle/>
          <a:p>
            <a:fld id="{690A825F-E02B-4BF7-8B4E-9FBE280EE327}" type="datetimeFigureOut">
              <a:rPr lang="zh-CN" altLang="en-US" smtClean="0"/>
              <a:t>2022/3/31</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080FEFE7-C59A-4712-826C-E7B487AAB7BC}"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p>
            <a:fld id="{690A825F-E02B-4BF7-8B4E-9FBE280EE327}" type="datetimeFigureOut">
              <a:rPr lang="zh-CN" altLang="en-US" smtClean="0"/>
              <a:t>2022/3/31</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080FEFE7-C59A-4712-826C-E7B487AAB7BC}"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690A825F-E02B-4BF7-8B4E-9FBE280EE327}" type="datetimeFigureOut">
              <a:rPr lang="zh-CN" altLang="en-US" smtClean="0"/>
              <a:t>2022/3/31</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080FEFE7-C59A-4712-826C-E7B487AAB7BC}"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29841" y="342900"/>
            <a:ext cx="2949178" cy="1200150"/>
          </a:xfrm>
        </p:spPr>
        <p:txBody>
          <a:bodyPr anchor="b"/>
          <a:lstStyle>
            <a:lvl1pPr>
              <a:defRPr sz="2400"/>
            </a:lvl1pPr>
          </a:lstStyle>
          <a:p>
            <a:r>
              <a:rPr lang="zh-CN" altLang="en-US"/>
              <a:t>单击此处编辑母版标题样式</a:t>
            </a:r>
          </a:p>
        </p:txBody>
      </p:sp>
      <p:sp>
        <p:nvSpPr>
          <p:cNvPr id="3" name="内容占位符 2"/>
          <p:cNvSpPr>
            <a:spLocks noGrp="1"/>
          </p:cNvSpPr>
          <p:nvPr>
            <p:ph idx="1"/>
            <p:custDataLst>
              <p:tags r:id="rId3"/>
            </p:custDataLst>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custDataLst>
              <p:tags r:id="rId4"/>
            </p:custDataLst>
          </p:nvPr>
        </p:nvSpPr>
        <p:spPr>
          <a:xfrm>
            <a:off x="629841" y="1543050"/>
            <a:ext cx="2949178"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zh-CN" altLang="en-US"/>
              <a:t>单击此处编辑母版文本样式</a:t>
            </a:r>
          </a:p>
        </p:txBody>
      </p:sp>
      <p:sp>
        <p:nvSpPr>
          <p:cNvPr id="5" name="日期占位符 4"/>
          <p:cNvSpPr>
            <a:spLocks noGrp="1"/>
          </p:cNvSpPr>
          <p:nvPr>
            <p:ph type="dt" sz="half" idx="10"/>
            <p:custDataLst>
              <p:tags r:id="rId5"/>
            </p:custDataLst>
          </p:nvPr>
        </p:nvSpPr>
        <p:spPr/>
        <p:txBody>
          <a:bodyPr/>
          <a:lstStyle/>
          <a:p>
            <a:fld id="{690A825F-E02B-4BF7-8B4E-9FBE280EE327}" type="datetimeFigureOut">
              <a:rPr lang="zh-CN" altLang="en-US" smtClean="0"/>
              <a:t>2022/3/31</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080FEFE7-C59A-4712-826C-E7B487AAB7BC}"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29841" y="342900"/>
            <a:ext cx="2949178" cy="1200150"/>
          </a:xfrm>
        </p:spPr>
        <p:txBody>
          <a:bodyPr anchor="b"/>
          <a:lstStyle>
            <a:lvl1pPr>
              <a:defRPr sz="2400"/>
            </a:lvl1pPr>
          </a:lstStyle>
          <a:p>
            <a:r>
              <a:rPr lang="zh-CN" altLang="en-US"/>
              <a:t>单击此处编辑母版标题样式</a:t>
            </a:r>
          </a:p>
        </p:txBody>
      </p:sp>
      <p:sp>
        <p:nvSpPr>
          <p:cNvPr id="3" name="图片占位符 2"/>
          <p:cNvSpPr>
            <a:spLocks noGrp="1"/>
          </p:cNvSpPr>
          <p:nvPr>
            <p:ph type="pic" idx="1"/>
            <p:custDataLst>
              <p:tags r:id="rId3"/>
            </p:custDataLst>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custDataLst>
              <p:tags r:id="rId4"/>
            </p:custDataLst>
          </p:nvPr>
        </p:nvSpPr>
        <p:spPr>
          <a:xfrm>
            <a:off x="629841" y="1543050"/>
            <a:ext cx="2949178"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zh-CN" altLang="en-US"/>
              <a:t>单击此处编辑母版文本样式</a:t>
            </a:r>
          </a:p>
        </p:txBody>
      </p:sp>
      <p:sp>
        <p:nvSpPr>
          <p:cNvPr id="5" name="日期占位符 4"/>
          <p:cNvSpPr>
            <a:spLocks noGrp="1"/>
          </p:cNvSpPr>
          <p:nvPr>
            <p:ph type="dt" sz="half" idx="10"/>
            <p:custDataLst>
              <p:tags r:id="rId5"/>
            </p:custDataLst>
          </p:nvPr>
        </p:nvSpPr>
        <p:spPr/>
        <p:txBody>
          <a:bodyPr/>
          <a:lstStyle/>
          <a:p>
            <a:fld id="{690A825F-E02B-4BF7-8B4E-9FBE280EE327}" type="datetimeFigureOut">
              <a:rPr lang="zh-CN" altLang="en-US" smtClean="0"/>
              <a:t>2022/3/31</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080FEFE7-C59A-4712-826C-E7B487AAB7BC}"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70.xml" /><Relationship Id="rId13" Type="http://schemas.openxmlformats.org/officeDocument/2006/relationships/tags" Target="../tags/tag71.xml" /><Relationship Id="rId14" Type="http://schemas.openxmlformats.org/officeDocument/2006/relationships/tags" Target="../tags/tag72.xml" /><Relationship Id="rId15" Type="http://schemas.openxmlformats.org/officeDocument/2006/relationships/tags" Target="../tags/tag73.xml" /><Relationship Id="rId16" Type="http://schemas.openxmlformats.org/officeDocument/2006/relationships/tags" Target="../tags/tag74.xml" /><Relationship Id="rId17" Type="http://schemas.openxmlformats.org/officeDocument/2006/relationships/tags" Target="../tags/tag75.xml" /><Relationship Id="rId18" Type="http://schemas.openxmlformats.org/officeDocument/2006/relationships/image" Target="file:///D:\qq&#25991;&#20214;\712321467\Image\C2C\Image2\%7b75232B38-A165-1FB7-499C-2E1C792CACB5%7d.png" TargetMode="External" /><Relationship Id="rId19" Type="http://schemas.openxmlformats.org/officeDocument/2006/relationships/image" Target="../media/image1.png" /><Relationship Id="rId2" Type="http://schemas.openxmlformats.org/officeDocument/2006/relationships/slideLayout" Target="../slideLayouts/slideLayout2.xml" /><Relationship Id="rId20" Type="http://schemas.openxmlformats.org/officeDocument/2006/relationships/tags" Target="../tags/tag76.xml" /><Relationship Id="rId21"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tags" Target="../tags/tag146.xml" /><Relationship Id="rId13" Type="http://schemas.openxmlformats.org/officeDocument/2006/relationships/tags" Target="../tags/tag147.xml" /><Relationship Id="rId14" Type="http://schemas.openxmlformats.org/officeDocument/2006/relationships/tags" Target="../tags/tag148.xml" /><Relationship Id="rId15" Type="http://schemas.openxmlformats.org/officeDocument/2006/relationships/tags" Target="../tags/tag149.xml" /><Relationship Id="rId16" Type="http://schemas.openxmlformats.org/officeDocument/2006/relationships/tags" Target="../tags/tag150.xml" /><Relationship Id="rId17" Type="http://schemas.openxmlformats.org/officeDocument/2006/relationships/tags" Target="../tags/tag151.xml" /><Relationship Id="rId18" Type="http://schemas.openxmlformats.org/officeDocument/2006/relationships/image" Target="file:///D:\qq&#25991;&#20214;\712321467\Image\C2C\Image2\%7b75232B38-A165-1FB7-499C-2E1C792CACB5%7d.png" TargetMode="External" /><Relationship Id="rId19" Type="http://schemas.openxmlformats.org/officeDocument/2006/relationships/image" Target="../media/image1.png" /><Relationship Id="rId2" Type="http://schemas.openxmlformats.org/officeDocument/2006/relationships/slideLayout" Target="../slideLayouts/slideLayout13.xml" /><Relationship Id="rId20" Type="http://schemas.openxmlformats.org/officeDocument/2006/relationships/tags" Target="../tags/tag152.xml" /><Relationship Id="rId21" Type="http://schemas.openxmlformats.org/officeDocument/2006/relationships/theme" Target="../theme/theme2.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custDataLst>
            <p:tags r:id="rId12"/>
          </p:custDataLst>
        </p:nvPr>
      </p:nvGrpSpPr>
      <p:grpSpPr>
        <a:xfrm>
          <a:off x="0" y="0"/>
          <a:ext cx="0" cy="0"/>
        </a:xfrm>
      </p:grpSpPr>
      <p:sp>
        <p:nvSpPr>
          <p:cNvPr id="2" name="标题占位符 1"/>
          <p:cNvSpPr>
            <a:spLocks noGrp="1"/>
          </p:cNvSpPr>
          <p:nvPr>
            <p:ph type="title"/>
            <p:custDataLst>
              <p:tags r:id="rId13"/>
            </p:custDataLst>
          </p:nvPr>
        </p:nvSpPr>
        <p:spPr>
          <a:xfrm>
            <a:off x="628650" y="273844"/>
            <a:ext cx="7886700" cy="994172"/>
          </a:xfrm>
          <a:prstGeom prst="rect">
            <a:avLst/>
          </a:prstGeom>
        </p:spPr>
        <p:txBody>
          <a:bodyPr vert="horz" lIns="68580" tIns="34290" rIns="68580" bIns="34290" rtlCol="0" anchor="ctr">
            <a:normAutofit/>
          </a:bodyPr>
          <a:lstStyle/>
          <a:p>
            <a:r>
              <a:rPr lang="zh-CN" altLang="en-US"/>
              <a:t>单击此处编辑母版标题样式</a:t>
            </a:r>
          </a:p>
        </p:txBody>
      </p:sp>
      <p:sp>
        <p:nvSpPr>
          <p:cNvPr id="3" name="文本占位符 2"/>
          <p:cNvSpPr>
            <a:spLocks noGrp="1"/>
          </p:cNvSpPr>
          <p:nvPr>
            <p:ph type="body" idx="1"/>
            <p:custDataLst>
              <p:tags r:id="rId14"/>
            </p:custDataLst>
          </p:nvPr>
        </p:nvSpPr>
        <p:spPr>
          <a:xfrm>
            <a:off x="628650" y="1369219"/>
            <a:ext cx="7886700" cy="3263504"/>
          </a:xfrm>
          <a:prstGeom prst="rect">
            <a:avLst/>
          </a:prstGeom>
        </p:spPr>
        <p:txBody>
          <a:bodyPr vert="horz" lIns="68580" tIns="34290" rIns="68580" bIns="3429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custDataLst>
              <p:tags r:id="rId15"/>
            </p:custDataLst>
          </p:nvPr>
        </p:nvSpPr>
        <p:spPr>
          <a:xfrm>
            <a:off x="628650" y="4767263"/>
            <a:ext cx="2057400" cy="273844"/>
          </a:xfrm>
          <a:prstGeom prst="rect">
            <a:avLst/>
          </a:prstGeom>
        </p:spPr>
        <p:txBody>
          <a:bodyPr vert="horz" lIns="68580" tIns="34290" rIns="68580" bIns="34290" rtlCol="0" anchor="ctr"/>
          <a:lstStyle>
            <a:lvl1pPr algn="l">
              <a:defRPr sz="900">
                <a:solidFill>
                  <a:schemeClr val="tx1">
                    <a:tint val="75000"/>
                  </a:schemeClr>
                </a:solidFill>
                <a:latin typeface="宋体" panose="02010600030101010101" pitchFamily="2" charset="-122"/>
                <a:ea typeface="宋体" panose="02010600030101010101" pitchFamily="2" charset="-122"/>
              </a:defRPr>
            </a:lvl1pPr>
          </a:lstStyle>
          <a:p>
            <a:fld id="{690A825F-E02B-4BF7-8B4E-9FBE280EE327}" type="datetimeFigureOut">
              <a:rPr lang="zh-CN" altLang="en-US" smtClean="0"/>
              <a:t>2022/3/31</a:t>
            </a:fld>
            <a:endParaRPr lang="zh-CN" altLang="en-US"/>
          </a:p>
        </p:txBody>
      </p:sp>
      <p:sp>
        <p:nvSpPr>
          <p:cNvPr id="5" name="页脚占位符 4"/>
          <p:cNvSpPr>
            <a:spLocks noGrp="1"/>
          </p:cNvSpPr>
          <p:nvPr>
            <p:ph type="ftr" sz="quarter" idx="3"/>
            <p:custDataLst>
              <p:tags r:id="rId16"/>
            </p:custDataLst>
          </p:nvPr>
        </p:nvSpPr>
        <p:spPr>
          <a:xfrm>
            <a:off x="3028950" y="4767263"/>
            <a:ext cx="3086100" cy="273844"/>
          </a:xfrm>
          <a:prstGeom prst="rect">
            <a:avLst/>
          </a:prstGeom>
        </p:spPr>
        <p:txBody>
          <a:bodyPr vert="horz" lIns="68580" tIns="34290" rIns="68580" bIns="34290" rtlCol="0" anchor="ctr"/>
          <a:lstStyle>
            <a:lvl1pPr algn="ctr">
              <a:defRPr sz="900">
                <a:solidFill>
                  <a:schemeClr val="tx1">
                    <a:tint val="75000"/>
                  </a:schemeClr>
                </a:solidFill>
                <a:latin typeface="宋体" panose="02010600030101010101" pitchFamily="2" charset="-122"/>
                <a:ea typeface="宋体" panose="02010600030101010101" pitchFamily="2" charset="-122"/>
              </a:defRPr>
            </a:lvl1pPr>
          </a:lstStyle>
          <a:p>
            <a:endParaRPr lang="zh-CN" altLang="en-US"/>
          </a:p>
        </p:txBody>
      </p:sp>
      <p:sp>
        <p:nvSpPr>
          <p:cNvPr id="6" name="灯片编号占位符 5"/>
          <p:cNvSpPr>
            <a:spLocks noGrp="1"/>
          </p:cNvSpPr>
          <p:nvPr>
            <p:ph type="sldNum" sz="quarter" idx="4"/>
            <p:custDataLst>
              <p:tags r:id="rId17"/>
            </p:custDataLst>
          </p:nvPr>
        </p:nvSpPr>
        <p:spPr>
          <a:xfrm>
            <a:off x="6457950" y="4767263"/>
            <a:ext cx="2057400" cy="273844"/>
          </a:xfrm>
          <a:prstGeom prst="rect">
            <a:avLst/>
          </a:prstGeom>
        </p:spPr>
        <p:txBody>
          <a:bodyPr vert="horz" lIns="68580" tIns="34290" rIns="68580" bIns="34290" rtlCol="0" anchor="ctr"/>
          <a:lstStyle>
            <a:lvl1pPr algn="r">
              <a:defRPr sz="900">
                <a:solidFill>
                  <a:schemeClr val="tx1">
                    <a:tint val="75000"/>
                  </a:schemeClr>
                </a:solidFill>
                <a:latin typeface="宋体" panose="02010600030101010101" pitchFamily="2" charset="-122"/>
                <a:ea typeface="宋体" panose="02010600030101010101" pitchFamily="2" charset="-122"/>
              </a:defRPr>
            </a:lvl1pPr>
          </a:lstStyle>
          <a:p>
            <a:fld id="{080FEFE7-C59A-4712-826C-E7B487AAB7BC}" type="slidenum">
              <a:rPr lang="zh-CN" altLang="en-US" smtClean="0"/>
              <a:t>‹#›</a:t>
            </a:fld>
            <a:endParaRPr lang="zh-CN" altLang="en-US"/>
          </a:p>
        </p:txBody>
      </p:sp>
      <p:pic>
        <p:nvPicPr>
          <p:cNvPr id="7" name="图片 1073743875" descr="学科网 zxxk.com"/>
          <p:cNvPicPr>
            <a:picLocks noChangeAspect="1"/>
          </p:cNvPicPr>
          <p:nvPr>
            <p:custDataLst>
              <p:tags r:id="rId20"/>
            </p:custDataLst>
          </p:nvPr>
        </p:nvPicPr>
        <p:blipFill>
          <a:blip r:embed="rId19" r:link="rId18"/>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685800" rtl="0" eaLnBrk="1" latinLnBrk="0" hangingPunct="1">
        <a:lnSpc>
          <a:spcPct val="90000"/>
        </a:lnSpc>
        <a:spcBef>
          <a:spcPct val="0"/>
        </a:spcBef>
        <a:buNone/>
        <a:defRPr sz="3300" kern="1200">
          <a:solidFill>
            <a:schemeClr val="tx1"/>
          </a:solidFill>
          <a:latin typeface="宋体" panose="02010600030101010101" pitchFamily="2" charset="-122"/>
          <a:ea typeface="宋体" panose="02010600030101010101" pitchFamily="2" charset="-122"/>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宋体" panose="02010600030101010101" pitchFamily="2" charset="-122"/>
          <a:ea typeface="宋体" panose="02010600030101010101" pitchFamily="2" charset="-122"/>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宋体" panose="02010600030101010101" pitchFamily="2" charset="-122"/>
          <a:ea typeface="宋体" panose="02010600030101010101" pitchFamily="2" charset="-122"/>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宋体" panose="02010600030101010101" pitchFamily="2" charset="-122"/>
          <a:ea typeface="宋体" panose="02010600030101010101" pitchFamily="2" charset="-122"/>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宋体" panose="02010600030101010101" pitchFamily="2" charset="-122"/>
          <a:ea typeface="宋体" panose="02010600030101010101" pitchFamily="2" charset="-122"/>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宋体" panose="02010600030101010101" pitchFamily="2" charset="-122"/>
          <a:ea typeface="宋体" panose="02010600030101010101" pitchFamily="2"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custDataLst>
            <p:tags r:id="rId12"/>
          </p:custDataLst>
        </p:nvPr>
      </p:nvGrpSpPr>
      <p:grpSpPr>
        <a:xfrm>
          <a:off x="0" y="0"/>
          <a:ext cx="0" cy="0"/>
        </a:xfrm>
      </p:grpSpPr>
      <p:sp>
        <p:nvSpPr>
          <p:cNvPr id="2" name="标题占位符 1"/>
          <p:cNvSpPr>
            <a:spLocks noGrp="1"/>
          </p:cNvSpPr>
          <p:nvPr>
            <p:ph type="title"/>
            <p:custDataLst>
              <p:tags r:id="rId13"/>
            </p:custDataLst>
          </p:nvPr>
        </p:nvSpPr>
        <p:spPr>
          <a:xfrm>
            <a:off x="628650" y="273844"/>
            <a:ext cx="7886700" cy="994172"/>
          </a:xfrm>
          <a:prstGeom prst="rect">
            <a:avLst/>
          </a:prstGeom>
        </p:spPr>
        <p:txBody>
          <a:bodyPr vert="horz" lIns="68580" tIns="34290" rIns="68580" bIns="34290" rtlCol="0" anchor="ctr">
            <a:normAutofit/>
          </a:bodyPr>
          <a:lstStyle/>
          <a:p>
            <a:r>
              <a:rPr lang="zh-CN" altLang="en-US"/>
              <a:t>单击此处编辑母版标题样式</a:t>
            </a:r>
          </a:p>
        </p:txBody>
      </p:sp>
      <p:sp>
        <p:nvSpPr>
          <p:cNvPr id="3" name="文本占位符 2"/>
          <p:cNvSpPr>
            <a:spLocks noGrp="1"/>
          </p:cNvSpPr>
          <p:nvPr>
            <p:ph type="body" idx="1"/>
            <p:custDataLst>
              <p:tags r:id="rId14"/>
            </p:custDataLst>
          </p:nvPr>
        </p:nvSpPr>
        <p:spPr>
          <a:xfrm>
            <a:off x="628650" y="1369219"/>
            <a:ext cx="7886700" cy="3263504"/>
          </a:xfrm>
          <a:prstGeom prst="rect">
            <a:avLst/>
          </a:prstGeom>
        </p:spPr>
        <p:txBody>
          <a:bodyPr vert="horz" lIns="68580" tIns="34290" rIns="68580" bIns="3429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custDataLst>
              <p:tags r:id="rId15"/>
            </p:custDataLst>
          </p:nvPr>
        </p:nvSpPr>
        <p:spPr>
          <a:xfrm>
            <a:off x="628650" y="4767263"/>
            <a:ext cx="2057400" cy="273844"/>
          </a:xfrm>
          <a:prstGeom prst="rect">
            <a:avLst/>
          </a:prstGeom>
        </p:spPr>
        <p:txBody>
          <a:bodyPr vert="horz" lIns="68580" tIns="34290" rIns="68580" bIns="34290" rtlCol="0" anchor="ctr"/>
          <a:lstStyle>
            <a:lvl1pPr algn="l">
              <a:defRPr sz="900">
                <a:solidFill>
                  <a:schemeClr val="tx1">
                    <a:tint val="75000"/>
                  </a:schemeClr>
                </a:solidFill>
                <a:latin typeface="宋体" panose="02010600030101010101" pitchFamily="2" charset="-122"/>
                <a:ea typeface="宋体" panose="02010600030101010101" pitchFamily="2" charset="-122"/>
              </a:defRPr>
            </a:lvl1pPr>
          </a:lstStyle>
          <a:p>
            <a:fld id="{690A825F-E02B-4BF7-8B4E-9FBE280EE327}" type="datetimeFigureOut">
              <a:rPr lang="zh-CN" altLang="en-US" smtClean="0"/>
              <a:t>2022/3/31</a:t>
            </a:fld>
            <a:endParaRPr lang="zh-CN" altLang="en-US"/>
          </a:p>
        </p:txBody>
      </p:sp>
      <p:sp>
        <p:nvSpPr>
          <p:cNvPr id="5" name="页脚占位符 4"/>
          <p:cNvSpPr>
            <a:spLocks noGrp="1"/>
          </p:cNvSpPr>
          <p:nvPr>
            <p:ph type="ftr" sz="quarter" idx="3"/>
            <p:custDataLst>
              <p:tags r:id="rId16"/>
            </p:custDataLst>
          </p:nvPr>
        </p:nvSpPr>
        <p:spPr>
          <a:xfrm>
            <a:off x="3028950" y="4767263"/>
            <a:ext cx="3086100" cy="273844"/>
          </a:xfrm>
          <a:prstGeom prst="rect">
            <a:avLst/>
          </a:prstGeom>
        </p:spPr>
        <p:txBody>
          <a:bodyPr vert="horz" lIns="68580" tIns="34290" rIns="68580" bIns="34290" rtlCol="0" anchor="ctr"/>
          <a:lstStyle>
            <a:lvl1pPr algn="ctr">
              <a:defRPr sz="900">
                <a:solidFill>
                  <a:schemeClr val="tx1">
                    <a:tint val="75000"/>
                  </a:schemeClr>
                </a:solidFill>
                <a:latin typeface="宋体" panose="02010600030101010101" pitchFamily="2" charset="-122"/>
                <a:ea typeface="宋体" panose="02010600030101010101" pitchFamily="2" charset="-122"/>
              </a:defRPr>
            </a:lvl1pPr>
          </a:lstStyle>
          <a:p>
            <a:endParaRPr lang="zh-CN" altLang="en-US"/>
          </a:p>
        </p:txBody>
      </p:sp>
      <p:sp>
        <p:nvSpPr>
          <p:cNvPr id="6" name="灯片编号占位符 5"/>
          <p:cNvSpPr>
            <a:spLocks noGrp="1"/>
          </p:cNvSpPr>
          <p:nvPr>
            <p:ph type="sldNum" sz="quarter" idx="4"/>
            <p:custDataLst>
              <p:tags r:id="rId17"/>
            </p:custDataLst>
          </p:nvPr>
        </p:nvSpPr>
        <p:spPr>
          <a:xfrm>
            <a:off x="6457950" y="4767263"/>
            <a:ext cx="2057400" cy="273844"/>
          </a:xfrm>
          <a:prstGeom prst="rect">
            <a:avLst/>
          </a:prstGeom>
        </p:spPr>
        <p:txBody>
          <a:bodyPr vert="horz" lIns="68580" tIns="34290" rIns="68580" bIns="34290" rtlCol="0" anchor="ctr"/>
          <a:lstStyle>
            <a:lvl1pPr algn="r">
              <a:defRPr sz="900">
                <a:solidFill>
                  <a:schemeClr val="tx1">
                    <a:tint val="75000"/>
                  </a:schemeClr>
                </a:solidFill>
                <a:latin typeface="宋体" panose="02010600030101010101" pitchFamily="2" charset="-122"/>
                <a:ea typeface="宋体" panose="02010600030101010101" pitchFamily="2" charset="-122"/>
              </a:defRPr>
            </a:lvl1pPr>
          </a:lstStyle>
          <a:p>
            <a:fld id="{080FEFE7-C59A-4712-826C-E7B487AAB7BC}" type="slidenum">
              <a:rPr lang="zh-CN" altLang="en-US" smtClean="0"/>
              <a:t>‹#›</a:t>
            </a:fld>
            <a:endParaRPr lang="zh-CN" altLang="en-US"/>
          </a:p>
        </p:txBody>
      </p:sp>
      <p:pic>
        <p:nvPicPr>
          <p:cNvPr id="7" name="图片 1073743875" descr="学科网 zxxk.com"/>
          <p:cNvPicPr>
            <a:picLocks noChangeAspect="1"/>
          </p:cNvPicPr>
          <p:nvPr>
            <p:custDataLst>
              <p:tags r:id="rId20"/>
            </p:custDataLst>
          </p:nvPr>
        </p:nvPicPr>
        <p:blipFill>
          <a:blip r:embed="rId19" r:link="rId18"/>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timing/>
  <p:txStyles>
    <p:titleStyle>
      <a:lvl1pPr algn="l" defTabSz="685800" rtl="0" eaLnBrk="1" latinLnBrk="0" hangingPunct="1">
        <a:lnSpc>
          <a:spcPct val="90000"/>
        </a:lnSpc>
        <a:spcBef>
          <a:spcPct val="0"/>
        </a:spcBef>
        <a:buNone/>
        <a:defRPr sz="3300" kern="1200">
          <a:solidFill>
            <a:schemeClr val="tx1"/>
          </a:solidFill>
          <a:latin typeface="宋体" panose="02010600030101010101" pitchFamily="2" charset="-122"/>
          <a:ea typeface="宋体" panose="02010600030101010101" pitchFamily="2" charset="-122"/>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宋体" panose="02010600030101010101" pitchFamily="2" charset="-122"/>
          <a:ea typeface="宋体" panose="02010600030101010101" pitchFamily="2" charset="-122"/>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宋体" panose="02010600030101010101" pitchFamily="2" charset="-122"/>
          <a:ea typeface="宋体" panose="02010600030101010101" pitchFamily="2" charset="-122"/>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宋体" panose="02010600030101010101" pitchFamily="2" charset="-122"/>
          <a:ea typeface="宋体" panose="02010600030101010101" pitchFamily="2" charset="-122"/>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宋体" panose="02010600030101010101" pitchFamily="2" charset="-122"/>
          <a:ea typeface="宋体" panose="02010600030101010101" pitchFamily="2" charset="-122"/>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宋体" panose="02010600030101010101" pitchFamily="2" charset="-122"/>
          <a:ea typeface="宋体" panose="02010600030101010101" pitchFamily="2"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60.xml" /><Relationship Id="rId3" Type="http://schemas.openxmlformats.org/officeDocument/2006/relationships/tags" Target="../tags/tag161.xml" /><Relationship Id="rId4" Type="http://schemas.openxmlformats.org/officeDocument/2006/relationships/image" Target="../media/image2.png" /><Relationship Id="rId5" Type="http://schemas.openxmlformats.org/officeDocument/2006/relationships/tags" Target="../tags/tag162.xml" /><Relationship Id="rId6" Type="http://schemas.openxmlformats.org/officeDocument/2006/relationships/image" Target="../media/image3.jpeg" /><Relationship Id="rId7" Type="http://schemas.openxmlformats.org/officeDocument/2006/relationships/tags" Target="../tags/tag163.xml" /><Relationship Id="rId8" Type="http://schemas.openxmlformats.org/officeDocument/2006/relationships/image" Target="../media/image4.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video" Target="../media/media2.mp4" /><Relationship Id="rId11" Type="http://schemas.microsoft.com/office/2007/relationships/media" Target="../media/media2.mp4" /><Relationship Id="rId12" Type="http://schemas.openxmlformats.org/officeDocument/2006/relationships/image" Target="../media/image4.png" /><Relationship Id="rId2" Type="http://schemas.openxmlformats.org/officeDocument/2006/relationships/tags" Target="../tags/tag206.xml" /><Relationship Id="rId3" Type="http://schemas.openxmlformats.org/officeDocument/2006/relationships/tags" Target="../tags/tag207.xml" /><Relationship Id="rId4" Type="http://schemas.openxmlformats.org/officeDocument/2006/relationships/image" Target="../media/image19.png" /><Relationship Id="rId5" Type="http://schemas.openxmlformats.org/officeDocument/2006/relationships/tags" Target="../tags/tag208.xml" /><Relationship Id="rId6" Type="http://schemas.openxmlformats.org/officeDocument/2006/relationships/image" Target="../media/image21.png" /><Relationship Id="rId7" Type="http://schemas.openxmlformats.org/officeDocument/2006/relationships/tags" Target="../tags/tag209.xml" /><Relationship Id="rId8" Type="http://schemas.openxmlformats.org/officeDocument/2006/relationships/image" Target="../media/image22.png" /><Relationship Id="rId9" Type="http://schemas.openxmlformats.org/officeDocument/2006/relationships/tags" Target="../tags/tag210.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211.xml" /><Relationship Id="rId3" Type="http://schemas.openxmlformats.org/officeDocument/2006/relationships/tags" Target="../tags/tag212.xml" /><Relationship Id="rId4" Type="http://schemas.openxmlformats.org/officeDocument/2006/relationships/image" Target="../media/image19.png" /><Relationship Id="rId5" Type="http://schemas.openxmlformats.org/officeDocument/2006/relationships/tags" Target="../tags/tag213.xml" /><Relationship Id="rId6" Type="http://schemas.openxmlformats.org/officeDocument/2006/relationships/image" Target="../media/image23.png" /><Relationship Id="rId7" Type="http://schemas.openxmlformats.org/officeDocument/2006/relationships/tags" Target="../tags/tag214.xml" /><Relationship Id="rId8" Type="http://schemas.openxmlformats.org/officeDocument/2006/relationships/tags" Target="../tags/tag215.xml" /><Relationship Id="rId9" Type="http://schemas.openxmlformats.org/officeDocument/2006/relationships/image" Target="../media/image4.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216.xml" /><Relationship Id="rId3" Type="http://schemas.openxmlformats.org/officeDocument/2006/relationships/tags" Target="../tags/tag217.xml" /><Relationship Id="rId4" Type="http://schemas.openxmlformats.org/officeDocument/2006/relationships/image" Target="../media/image19.png" /><Relationship Id="rId5" Type="http://schemas.openxmlformats.org/officeDocument/2006/relationships/tags" Target="../tags/tag218.xml" /><Relationship Id="rId6" Type="http://schemas.openxmlformats.org/officeDocument/2006/relationships/image" Target="../media/image24.png" /><Relationship Id="rId7" Type="http://schemas.openxmlformats.org/officeDocument/2006/relationships/tags" Target="../tags/tag219.xml" /><Relationship Id="rId8" Type="http://schemas.openxmlformats.org/officeDocument/2006/relationships/image" Target="../media/image4.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220.xml" /><Relationship Id="rId3" Type="http://schemas.openxmlformats.org/officeDocument/2006/relationships/tags" Target="../tags/tag221.xml" /><Relationship Id="rId4" Type="http://schemas.openxmlformats.org/officeDocument/2006/relationships/image" Target="../media/image19.png" /><Relationship Id="rId5" Type="http://schemas.openxmlformats.org/officeDocument/2006/relationships/tags" Target="../tags/tag222.xml" /><Relationship Id="rId6" Type="http://schemas.openxmlformats.org/officeDocument/2006/relationships/image" Target="../media/image25.png" /><Relationship Id="rId7" Type="http://schemas.openxmlformats.org/officeDocument/2006/relationships/tags" Target="../tags/tag223.xml" /><Relationship Id="rId8" Type="http://schemas.openxmlformats.org/officeDocument/2006/relationships/tags" Target="../tags/tag224.xml" /><Relationship Id="rId9" Type="http://schemas.openxmlformats.org/officeDocument/2006/relationships/image" Target="../media/image4.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image" Target="../media/image19.png" /><Relationship Id="rId11" Type="http://schemas.openxmlformats.org/officeDocument/2006/relationships/tags" Target="../tags/tag230.xml" /><Relationship Id="rId12" Type="http://schemas.openxmlformats.org/officeDocument/2006/relationships/image" Target="../media/image4.png" /><Relationship Id="rId2" Type="http://schemas.openxmlformats.org/officeDocument/2006/relationships/tags" Target="../tags/tag225.xml" /><Relationship Id="rId3" Type="http://schemas.openxmlformats.org/officeDocument/2006/relationships/tags" Target="../tags/tag226.xml" /><Relationship Id="rId4" Type="http://schemas.openxmlformats.org/officeDocument/2006/relationships/image" Target="../media/image26.gif" /><Relationship Id="rId5" Type="http://schemas.openxmlformats.org/officeDocument/2006/relationships/tags" Target="../tags/tag227.xml" /><Relationship Id="rId6" Type="http://schemas.openxmlformats.org/officeDocument/2006/relationships/image" Target="../media/image27.png" /><Relationship Id="rId7" Type="http://schemas.openxmlformats.org/officeDocument/2006/relationships/tags" Target="../tags/tag228.xml" /><Relationship Id="rId8" Type="http://schemas.openxmlformats.org/officeDocument/2006/relationships/image" Target="../media/image28.png" /><Relationship Id="rId9" Type="http://schemas.openxmlformats.org/officeDocument/2006/relationships/tags" Target="../tags/tag229.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237.xml" /><Relationship Id="rId11" Type="http://schemas.openxmlformats.org/officeDocument/2006/relationships/image" Target="../media/image30.png" /><Relationship Id="rId12" Type="http://schemas.openxmlformats.org/officeDocument/2006/relationships/tags" Target="../tags/tag238.xml" /><Relationship Id="rId13" Type="http://schemas.openxmlformats.org/officeDocument/2006/relationships/image" Target="../media/image4.png" /><Relationship Id="rId2" Type="http://schemas.openxmlformats.org/officeDocument/2006/relationships/tags" Target="../tags/tag231.xml" /><Relationship Id="rId3" Type="http://schemas.openxmlformats.org/officeDocument/2006/relationships/tags" Target="../tags/tag232.xml" /><Relationship Id="rId4" Type="http://schemas.openxmlformats.org/officeDocument/2006/relationships/tags" Target="../tags/tag233.xml" /><Relationship Id="rId5" Type="http://schemas.openxmlformats.org/officeDocument/2006/relationships/image" Target="../media/image19.png" /><Relationship Id="rId6" Type="http://schemas.openxmlformats.org/officeDocument/2006/relationships/tags" Target="../tags/tag234.xml" /><Relationship Id="rId7" Type="http://schemas.openxmlformats.org/officeDocument/2006/relationships/image" Target="../media/image29.png" /><Relationship Id="rId8" Type="http://schemas.openxmlformats.org/officeDocument/2006/relationships/tags" Target="../tags/tag235.xml" /><Relationship Id="rId9" Type="http://schemas.openxmlformats.org/officeDocument/2006/relationships/tags" Target="../tags/tag236.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image" Target="../media/image34.jpeg" /><Relationship Id="rId11" Type="http://schemas.openxmlformats.org/officeDocument/2006/relationships/tags" Target="../tags/tag244.xml" /><Relationship Id="rId12" Type="http://schemas.openxmlformats.org/officeDocument/2006/relationships/image" Target="../media/image35.png" /><Relationship Id="rId13" Type="http://schemas.openxmlformats.org/officeDocument/2006/relationships/tags" Target="../tags/tag245.xml" /><Relationship Id="rId14" Type="http://schemas.openxmlformats.org/officeDocument/2006/relationships/tags" Target="../tags/tag246.xml" /><Relationship Id="rId15" Type="http://schemas.openxmlformats.org/officeDocument/2006/relationships/image" Target="../media/image4.png" /><Relationship Id="rId2" Type="http://schemas.openxmlformats.org/officeDocument/2006/relationships/tags" Target="../tags/tag239.xml" /><Relationship Id="rId3" Type="http://schemas.openxmlformats.org/officeDocument/2006/relationships/image" Target="../media/image31.png" /><Relationship Id="rId4" Type="http://schemas.openxmlformats.org/officeDocument/2006/relationships/tags" Target="../tags/tag240.xml" /><Relationship Id="rId5" Type="http://schemas.openxmlformats.org/officeDocument/2006/relationships/image" Target="../media/image32.png" /><Relationship Id="rId6" Type="http://schemas.openxmlformats.org/officeDocument/2006/relationships/tags" Target="../tags/tag241.xml" /><Relationship Id="rId7" Type="http://schemas.openxmlformats.org/officeDocument/2006/relationships/image" Target="../media/image33.jpeg" /><Relationship Id="rId8" Type="http://schemas.openxmlformats.org/officeDocument/2006/relationships/tags" Target="../tags/tag242.xml" /><Relationship Id="rId9" Type="http://schemas.openxmlformats.org/officeDocument/2006/relationships/tags" Target="../tags/tag243.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252.xml" /><Relationship Id="rId11" Type="http://schemas.openxmlformats.org/officeDocument/2006/relationships/tags" Target="../tags/tag253.xml" /><Relationship Id="rId12" Type="http://schemas.openxmlformats.org/officeDocument/2006/relationships/image" Target="../media/image4.png" /><Relationship Id="rId2" Type="http://schemas.openxmlformats.org/officeDocument/2006/relationships/tags" Target="../tags/tag247.xml" /><Relationship Id="rId3" Type="http://schemas.openxmlformats.org/officeDocument/2006/relationships/tags" Target="../tags/tag248.xml" /><Relationship Id="rId4" Type="http://schemas.openxmlformats.org/officeDocument/2006/relationships/image" Target="../media/image19.png" /><Relationship Id="rId5" Type="http://schemas.openxmlformats.org/officeDocument/2006/relationships/tags" Target="../tags/tag249.xml" /><Relationship Id="rId6" Type="http://schemas.openxmlformats.org/officeDocument/2006/relationships/image" Target="../media/image36.png" /><Relationship Id="rId7" Type="http://schemas.openxmlformats.org/officeDocument/2006/relationships/tags" Target="../tags/tag250.xml" /><Relationship Id="rId8" Type="http://schemas.openxmlformats.org/officeDocument/2006/relationships/image" Target="../media/image37.gif" /><Relationship Id="rId9" Type="http://schemas.openxmlformats.org/officeDocument/2006/relationships/tags" Target="../tags/tag251.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254.xml" /><Relationship Id="rId3" Type="http://schemas.openxmlformats.org/officeDocument/2006/relationships/tags" Target="../tags/tag255.xml" /><Relationship Id="rId4" Type="http://schemas.openxmlformats.org/officeDocument/2006/relationships/image" Target="../media/image19.png" /><Relationship Id="rId5" Type="http://schemas.openxmlformats.org/officeDocument/2006/relationships/tags" Target="../tags/tag256.xml" /><Relationship Id="rId6" Type="http://schemas.openxmlformats.org/officeDocument/2006/relationships/tags" Target="../tags/tag257.xml" /><Relationship Id="rId7" Type="http://schemas.openxmlformats.org/officeDocument/2006/relationships/image" Target="../media/image38.png" /><Relationship Id="rId8" Type="http://schemas.openxmlformats.org/officeDocument/2006/relationships/tags" Target="../tags/tag258.xml" /><Relationship Id="rId9" Type="http://schemas.openxmlformats.org/officeDocument/2006/relationships/image" Target="../media/image4.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image" Target="../media/image4.png" /><Relationship Id="rId2" Type="http://schemas.openxmlformats.org/officeDocument/2006/relationships/tags" Target="../tags/tag259.xml" /><Relationship Id="rId3" Type="http://schemas.openxmlformats.org/officeDocument/2006/relationships/tags" Target="../tags/tag260.xml" /><Relationship Id="rId4" Type="http://schemas.openxmlformats.org/officeDocument/2006/relationships/image" Target="../media/image19.png" /><Relationship Id="rId5" Type="http://schemas.openxmlformats.org/officeDocument/2006/relationships/tags" Target="../tags/tag261.xml" /><Relationship Id="rId6" Type="http://schemas.openxmlformats.org/officeDocument/2006/relationships/image" Target="../media/image39.jpeg" /><Relationship Id="rId7" Type="http://schemas.openxmlformats.org/officeDocument/2006/relationships/tags" Target="../tags/tag262.xml" /><Relationship Id="rId8" Type="http://schemas.openxmlformats.org/officeDocument/2006/relationships/image" Target="../media/image40.gif" /><Relationship Id="rId9" Type="http://schemas.openxmlformats.org/officeDocument/2006/relationships/tags" Target="../tags/tag263.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64.xml" /><Relationship Id="rId3" Type="http://schemas.openxmlformats.org/officeDocument/2006/relationships/image" Target="../media/image5.png" /><Relationship Id="rId4" Type="http://schemas.openxmlformats.org/officeDocument/2006/relationships/tags" Target="../tags/tag165.xml" /><Relationship Id="rId5" Type="http://schemas.openxmlformats.org/officeDocument/2006/relationships/tags" Target="../tags/tag166.xml" /><Relationship Id="rId6" Type="http://schemas.openxmlformats.org/officeDocument/2006/relationships/image" Target="../media/image6.png" /><Relationship Id="rId7" Type="http://schemas.openxmlformats.org/officeDocument/2006/relationships/tags" Target="../tags/tag167.xml" /><Relationship Id="rId8" Type="http://schemas.openxmlformats.org/officeDocument/2006/relationships/image" Target="../media/image7.png" /><Relationship Id="rId9" Type="http://schemas.openxmlformats.org/officeDocument/2006/relationships/tags" Target="../tags/tag168.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264.xml" /><Relationship Id="rId3" Type="http://schemas.openxmlformats.org/officeDocument/2006/relationships/tags" Target="../tags/tag265.xml" /><Relationship Id="rId4" Type="http://schemas.openxmlformats.org/officeDocument/2006/relationships/image" Target="../media/image19.png" /><Relationship Id="rId5" Type="http://schemas.openxmlformats.org/officeDocument/2006/relationships/tags" Target="../tags/tag266.xml" /><Relationship Id="rId6" Type="http://schemas.openxmlformats.org/officeDocument/2006/relationships/image" Target="../media/image41.gif" /><Relationship Id="rId7" Type="http://schemas.openxmlformats.org/officeDocument/2006/relationships/tags" Target="../tags/tag267.xml" /><Relationship Id="rId8" Type="http://schemas.openxmlformats.org/officeDocument/2006/relationships/image" Target="../media/image4.pn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image" Target="../media/image44.png" /><Relationship Id="rId11" Type="http://schemas.openxmlformats.org/officeDocument/2006/relationships/tags" Target="../tags/tag273.xml" /><Relationship Id="rId12" Type="http://schemas.openxmlformats.org/officeDocument/2006/relationships/tags" Target="../tags/tag274.xml" /><Relationship Id="rId13" Type="http://schemas.openxmlformats.org/officeDocument/2006/relationships/tags" Target="../tags/tag275.xml" /><Relationship Id="rId14" Type="http://schemas.openxmlformats.org/officeDocument/2006/relationships/image" Target="../media/image4.png" /><Relationship Id="rId2" Type="http://schemas.openxmlformats.org/officeDocument/2006/relationships/tags" Target="../tags/tag268.xml" /><Relationship Id="rId3" Type="http://schemas.openxmlformats.org/officeDocument/2006/relationships/image" Target="../media/image19.png" /><Relationship Id="rId4" Type="http://schemas.openxmlformats.org/officeDocument/2006/relationships/tags" Target="../tags/tag269.xml" /><Relationship Id="rId5" Type="http://schemas.openxmlformats.org/officeDocument/2006/relationships/tags" Target="../tags/tag270.xml" /><Relationship Id="rId6" Type="http://schemas.openxmlformats.org/officeDocument/2006/relationships/image" Target="../media/image42.png" /><Relationship Id="rId7" Type="http://schemas.openxmlformats.org/officeDocument/2006/relationships/tags" Target="../tags/tag271.xml" /><Relationship Id="rId8" Type="http://schemas.openxmlformats.org/officeDocument/2006/relationships/image" Target="../media/image43.png" /><Relationship Id="rId9" Type="http://schemas.openxmlformats.org/officeDocument/2006/relationships/tags" Target="../tags/tag27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276.xml" /><Relationship Id="rId3" Type="http://schemas.openxmlformats.org/officeDocument/2006/relationships/image" Target="../media/image19.png" /><Relationship Id="rId4" Type="http://schemas.openxmlformats.org/officeDocument/2006/relationships/tags" Target="../tags/tag277.xml" /><Relationship Id="rId5" Type="http://schemas.openxmlformats.org/officeDocument/2006/relationships/tags" Target="../tags/tag278.xml" /><Relationship Id="rId6" Type="http://schemas.openxmlformats.org/officeDocument/2006/relationships/tags" Target="../tags/tag279.xml" /><Relationship Id="rId7" Type="http://schemas.openxmlformats.org/officeDocument/2006/relationships/image" Target="../media/image45.png" /><Relationship Id="rId8" Type="http://schemas.openxmlformats.org/officeDocument/2006/relationships/tags" Target="../tags/tag280.xml" /><Relationship Id="rId9" Type="http://schemas.openxmlformats.org/officeDocument/2006/relationships/image" Target="../media/image4.pn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281.xml" /><Relationship Id="rId3" Type="http://schemas.openxmlformats.org/officeDocument/2006/relationships/tags" Target="../tags/tag282.xml" /><Relationship Id="rId4" Type="http://schemas.openxmlformats.org/officeDocument/2006/relationships/image" Target="../media/image46.png" /><Relationship Id="rId5" Type="http://schemas.openxmlformats.org/officeDocument/2006/relationships/tags" Target="../tags/tag283.xml" /><Relationship Id="rId6" Type="http://schemas.openxmlformats.org/officeDocument/2006/relationships/image" Target="../media/image4.pn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289.xml" /><Relationship Id="rId11" Type="http://schemas.openxmlformats.org/officeDocument/2006/relationships/image" Target="../media/image4.png" /><Relationship Id="rId2" Type="http://schemas.openxmlformats.org/officeDocument/2006/relationships/tags" Target="../tags/tag284.xml" /><Relationship Id="rId3" Type="http://schemas.openxmlformats.org/officeDocument/2006/relationships/image" Target="../media/image19.png" /><Relationship Id="rId4" Type="http://schemas.openxmlformats.org/officeDocument/2006/relationships/tags" Target="../tags/tag285.xml" /><Relationship Id="rId5" Type="http://schemas.openxmlformats.org/officeDocument/2006/relationships/tags" Target="../tags/tag286.xml" /><Relationship Id="rId6" Type="http://schemas.openxmlformats.org/officeDocument/2006/relationships/image" Target="../media/image47.gif" /><Relationship Id="rId7" Type="http://schemas.openxmlformats.org/officeDocument/2006/relationships/tags" Target="../tags/tag287.xml" /><Relationship Id="rId8" Type="http://schemas.openxmlformats.org/officeDocument/2006/relationships/image" Target="../media/image48.gif" /><Relationship Id="rId9" Type="http://schemas.openxmlformats.org/officeDocument/2006/relationships/tags" Target="../tags/tag288.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290.xml" /><Relationship Id="rId3" Type="http://schemas.openxmlformats.org/officeDocument/2006/relationships/image" Target="../media/image19.png" /><Relationship Id="rId4" Type="http://schemas.openxmlformats.org/officeDocument/2006/relationships/tags" Target="../tags/tag291.xml" /><Relationship Id="rId5" Type="http://schemas.openxmlformats.org/officeDocument/2006/relationships/tags" Target="../tags/tag292.xml" /><Relationship Id="rId6" Type="http://schemas.openxmlformats.org/officeDocument/2006/relationships/tags" Target="../tags/tag293.xml" /><Relationship Id="rId7" Type="http://schemas.openxmlformats.org/officeDocument/2006/relationships/image" Target="../media/image49.gif" /><Relationship Id="rId8" Type="http://schemas.openxmlformats.org/officeDocument/2006/relationships/tags" Target="../tags/tag294.xml" /><Relationship Id="rId9" Type="http://schemas.openxmlformats.org/officeDocument/2006/relationships/image" Target="../media/image4.pn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image" Target="../media/image52.gif" /><Relationship Id="rId11" Type="http://schemas.openxmlformats.org/officeDocument/2006/relationships/tags" Target="../tags/tag300.xml" /><Relationship Id="rId12" Type="http://schemas.openxmlformats.org/officeDocument/2006/relationships/image" Target="../media/image4.png" /><Relationship Id="rId2" Type="http://schemas.openxmlformats.org/officeDocument/2006/relationships/tags" Target="../tags/tag295.xml" /><Relationship Id="rId3" Type="http://schemas.openxmlformats.org/officeDocument/2006/relationships/image" Target="../media/image19.png" /><Relationship Id="rId4" Type="http://schemas.openxmlformats.org/officeDocument/2006/relationships/tags" Target="../tags/tag296.xml" /><Relationship Id="rId5" Type="http://schemas.openxmlformats.org/officeDocument/2006/relationships/tags" Target="../tags/tag297.xml" /><Relationship Id="rId6" Type="http://schemas.openxmlformats.org/officeDocument/2006/relationships/image" Target="../media/image50.gif" /><Relationship Id="rId7" Type="http://schemas.openxmlformats.org/officeDocument/2006/relationships/tags" Target="../tags/tag298.xml" /><Relationship Id="rId8" Type="http://schemas.openxmlformats.org/officeDocument/2006/relationships/image" Target="../media/image51.gif" /><Relationship Id="rId9" Type="http://schemas.openxmlformats.org/officeDocument/2006/relationships/tags" Target="../tags/tag299.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301.xml" /><Relationship Id="rId3" Type="http://schemas.openxmlformats.org/officeDocument/2006/relationships/image" Target="../media/image19.png" /><Relationship Id="rId4" Type="http://schemas.openxmlformats.org/officeDocument/2006/relationships/tags" Target="../tags/tag302.xml" /><Relationship Id="rId5" Type="http://schemas.openxmlformats.org/officeDocument/2006/relationships/tags" Target="../tags/tag303.xml" /><Relationship Id="rId6" Type="http://schemas.openxmlformats.org/officeDocument/2006/relationships/image" Target="../media/image53.png" /><Relationship Id="rId7" Type="http://schemas.openxmlformats.org/officeDocument/2006/relationships/tags" Target="../tags/tag304.xml" /><Relationship Id="rId8" Type="http://schemas.openxmlformats.org/officeDocument/2006/relationships/image" Target="../media/image4.pn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image" Target="../media/image56.jpeg" /><Relationship Id="rId11" Type="http://schemas.openxmlformats.org/officeDocument/2006/relationships/tags" Target="../tags/tag310.xml" /><Relationship Id="rId12" Type="http://schemas.openxmlformats.org/officeDocument/2006/relationships/tags" Target="../tags/tag311.xml" /><Relationship Id="rId13" Type="http://schemas.openxmlformats.org/officeDocument/2006/relationships/tags" Target="../tags/tag312.xml" /><Relationship Id="rId14" Type="http://schemas.openxmlformats.org/officeDocument/2006/relationships/tags" Target="../tags/tag313.xml" /><Relationship Id="rId15" Type="http://schemas.openxmlformats.org/officeDocument/2006/relationships/image" Target="../media/image4.png" /><Relationship Id="rId2" Type="http://schemas.openxmlformats.org/officeDocument/2006/relationships/tags" Target="../tags/tag305.xml" /><Relationship Id="rId3" Type="http://schemas.openxmlformats.org/officeDocument/2006/relationships/image" Target="../media/image19.png" /><Relationship Id="rId4" Type="http://schemas.openxmlformats.org/officeDocument/2006/relationships/tags" Target="../tags/tag306.xml" /><Relationship Id="rId5" Type="http://schemas.openxmlformats.org/officeDocument/2006/relationships/tags" Target="../tags/tag307.xml" /><Relationship Id="rId6" Type="http://schemas.openxmlformats.org/officeDocument/2006/relationships/image" Target="../media/image54.png" /><Relationship Id="rId7" Type="http://schemas.openxmlformats.org/officeDocument/2006/relationships/tags" Target="../tags/tag308.xml" /><Relationship Id="rId8" Type="http://schemas.openxmlformats.org/officeDocument/2006/relationships/image" Target="../media/image55.png" /><Relationship Id="rId9" Type="http://schemas.openxmlformats.org/officeDocument/2006/relationships/tags" Target="../tags/tag309.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314.xml" /><Relationship Id="rId3" Type="http://schemas.openxmlformats.org/officeDocument/2006/relationships/image" Target="../media/image19.png" /><Relationship Id="rId4" Type="http://schemas.openxmlformats.org/officeDocument/2006/relationships/tags" Target="../tags/tag315.xml" /><Relationship Id="rId5" Type="http://schemas.openxmlformats.org/officeDocument/2006/relationships/tags" Target="../tags/tag316.xml" /><Relationship Id="rId6" Type="http://schemas.openxmlformats.org/officeDocument/2006/relationships/tags" Target="../tags/tag317.xml" /><Relationship Id="rId7" Type="http://schemas.openxmlformats.org/officeDocument/2006/relationships/image" Target="../media/image57.png" /><Relationship Id="rId8" Type="http://schemas.openxmlformats.org/officeDocument/2006/relationships/tags" Target="../tags/tag318.xml" /><Relationship Id="rId9" Type="http://schemas.openxmlformats.org/officeDocument/2006/relationships/image" Target="../media/image4.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69.xml" /><Relationship Id="rId3" Type="http://schemas.openxmlformats.org/officeDocument/2006/relationships/image" Target="../media/image8.png" /><Relationship Id="rId4" Type="http://schemas.openxmlformats.org/officeDocument/2006/relationships/tags" Target="../tags/tag170.xml" /><Relationship Id="rId5" Type="http://schemas.openxmlformats.org/officeDocument/2006/relationships/video" Target="../media/media1.mp4" /><Relationship Id="rId6" Type="http://schemas.microsoft.com/office/2007/relationships/media" Target="../media/media1.mp4" /><Relationship Id="rId7" Type="http://schemas.openxmlformats.org/officeDocument/2006/relationships/image" Target="../media/image4.pn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image" Target="../media/image4.png" /><Relationship Id="rId2" Type="http://schemas.openxmlformats.org/officeDocument/2006/relationships/tags" Target="../tags/tag319.xml" /><Relationship Id="rId3" Type="http://schemas.openxmlformats.org/officeDocument/2006/relationships/image" Target="../media/image19.png" /><Relationship Id="rId4" Type="http://schemas.openxmlformats.org/officeDocument/2006/relationships/tags" Target="../tags/tag320.xml" /><Relationship Id="rId5" Type="http://schemas.openxmlformats.org/officeDocument/2006/relationships/tags" Target="../tags/tag321.xml" /><Relationship Id="rId6" Type="http://schemas.openxmlformats.org/officeDocument/2006/relationships/image" Target="../media/image58.png" /><Relationship Id="rId7" Type="http://schemas.openxmlformats.org/officeDocument/2006/relationships/tags" Target="../tags/tag322.xml" /><Relationship Id="rId8" Type="http://schemas.openxmlformats.org/officeDocument/2006/relationships/video" Target="../media/media3.mp4" /><Relationship Id="rId9" Type="http://schemas.microsoft.com/office/2007/relationships/media" Target="../media/media3.mp4"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177.xml" /><Relationship Id="rId11" Type="http://schemas.openxmlformats.org/officeDocument/2006/relationships/image" Target="../media/image4.png" /><Relationship Id="rId2" Type="http://schemas.openxmlformats.org/officeDocument/2006/relationships/tags" Target="../tags/tag171.xml" /><Relationship Id="rId3" Type="http://schemas.openxmlformats.org/officeDocument/2006/relationships/image" Target="../media/image9.png" /><Relationship Id="rId4" Type="http://schemas.openxmlformats.org/officeDocument/2006/relationships/tags" Target="../tags/tag172.xml" /><Relationship Id="rId5" Type="http://schemas.openxmlformats.org/officeDocument/2006/relationships/tags" Target="../tags/tag173.xml" /><Relationship Id="rId6" Type="http://schemas.openxmlformats.org/officeDocument/2006/relationships/tags" Target="../tags/tag174.xml" /><Relationship Id="rId7" Type="http://schemas.openxmlformats.org/officeDocument/2006/relationships/image" Target="../media/image10.png" /><Relationship Id="rId8" Type="http://schemas.openxmlformats.org/officeDocument/2006/relationships/tags" Target="../tags/tag175.xml" /><Relationship Id="rId9" Type="http://schemas.openxmlformats.org/officeDocument/2006/relationships/tags" Target="../tags/tag176.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78.xml" /><Relationship Id="rId3" Type="http://schemas.openxmlformats.org/officeDocument/2006/relationships/image" Target="../media/image11.png" /><Relationship Id="rId4" Type="http://schemas.openxmlformats.org/officeDocument/2006/relationships/tags" Target="../tags/tag179.xml" /><Relationship Id="rId5" Type="http://schemas.openxmlformats.org/officeDocument/2006/relationships/tags" Target="../tags/tag180.xml" /><Relationship Id="rId6" Type="http://schemas.openxmlformats.org/officeDocument/2006/relationships/image" Target="../media/image4.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186.xml" /><Relationship Id="rId11" Type="http://schemas.openxmlformats.org/officeDocument/2006/relationships/image" Target="../media/image4.png" /><Relationship Id="rId2" Type="http://schemas.openxmlformats.org/officeDocument/2006/relationships/tags" Target="../tags/tag181.xml" /><Relationship Id="rId3" Type="http://schemas.openxmlformats.org/officeDocument/2006/relationships/image" Target="../media/image12.png" /><Relationship Id="rId4" Type="http://schemas.openxmlformats.org/officeDocument/2006/relationships/tags" Target="../tags/tag182.xml" /><Relationship Id="rId5" Type="http://schemas.openxmlformats.org/officeDocument/2006/relationships/tags" Target="../tags/tag183.xml" /><Relationship Id="rId6" Type="http://schemas.openxmlformats.org/officeDocument/2006/relationships/tags" Target="../tags/tag184.xml" /><Relationship Id="rId7" Type="http://schemas.openxmlformats.org/officeDocument/2006/relationships/image" Target="../media/image13.png" /><Relationship Id="rId8" Type="http://schemas.openxmlformats.org/officeDocument/2006/relationships/tags" Target="../tags/tag185.xml" /><Relationship Id="rId9" Type="http://schemas.openxmlformats.org/officeDocument/2006/relationships/image" Target="../media/image14.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87.xml" /><Relationship Id="rId3" Type="http://schemas.openxmlformats.org/officeDocument/2006/relationships/image" Target="../media/image15.png" /><Relationship Id="rId4" Type="http://schemas.openxmlformats.org/officeDocument/2006/relationships/tags" Target="../tags/tag188.xml" /><Relationship Id="rId5" Type="http://schemas.openxmlformats.org/officeDocument/2006/relationships/tags" Target="../tags/tag189.xml" /><Relationship Id="rId6" Type="http://schemas.openxmlformats.org/officeDocument/2006/relationships/tags" Target="../tags/tag190.xml" /><Relationship Id="rId7" Type="http://schemas.openxmlformats.org/officeDocument/2006/relationships/image" Target="../media/image4.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tags" Target="../tags/tag196.xml" /><Relationship Id="rId11" Type="http://schemas.openxmlformats.org/officeDocument/2006/relationships/tags" Target="../tags/tag197.xml" /><Relationship Id="rId12" Type="http://schemas.openxmlformats.org/officeDocument/2006/relationships/image" Target="../media/image4.png" /><Relationship Id="rId2" Type="http://schemas.openxmlformats.org/officeDocument/2006/relationships/tags" Target="../tags/tag191.xml" /><Relationship Id="rId3" Type="http://schemas.openxmlformats.org/officeDocument/2006/relationships/tags" Target="../tags/tag192.xml" /><Relationship Id="rId4" Type="http://schemas.openxmlformats.org/officeDocument/2006/relationships/image" Target="../media/image16.png" /><Relationship Id="rId5" Type="http://schemas.openxmlformats.org/officeDocument/2006/relationships/tags" Target="../tags/tag193.xml" /><Relationship Id="rId6" Type="http://schemas.openxmlformats.org/officeDocument/2006/relationships/image" Target="../media/image17.png" /><Relationship Id="rId7" Type="http://schemas.openxmlformats.org/officeDocument/2006/relationships/tags" Target="../tags/tag194.xml" /><Relationship Id="rId8" Type="http://schemas.openxmlformats.org/officeDocument/2006/relationships/image" Target="../media/image18.png" /><Relationship Id="rId9" Type="http://schemas.openxmlformats.org/officeDocument/2006/relationships/tags" Target="../tags/tag195.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image" Target="../media/image4.png" /><Relationship Id="rId2" Type="http://schemas.openxmlformats.org/officeDocument/2006/relationships/notesSlide" Target="../notesSlides/notesSlide1.xml" /><Relationship Id="rId3" Type="http://schemas.openxmlformats.org/officeDocument/2006/relationships/tags" Target="../tags/tag201.xml" /><Relationship Id="rId4" Type="http://schemas.openxmlformats.org/officeDocument/2006/relationships/tags" Target="../tags/tag202.xml" /><Relationship Id="rId5" Type="http://schemas.openxmlformats.org/officeDocument/2006/relationships/image" Target="../media/image19.png" /><Relationship Id="rId6" Type="http://schemas.openxmlformats.org/officeDocument/2006/relationships/tags" Target="../tags/tag203.xml" /><Relationship Id="rId7" Type="http://schemas.openxmlformats.org/officeDocument/2006/relationships/image" Target="../media/image20.png" /><Relationship Id="rId8" Type="http://schemas.openxmlformats.org/officeDocument/2006/relationships/tags" Target="../tags/tag204.xml" /><Relationship Id="rId9" Type="http://schemas.openxmlformats.org/officeDocument/2006/relationships/tags" Target="../tags/tag205.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8">
            <a:lum/>
          </a:blip>
          <a:stretch>
            <a:fillRect/>
          </a:stretch>
        </a:blipFill>
        <a:effectLst/>
      </p:bgPr>
    </p:bg>
    <p:spTree>
      <p:nvGrpSpPr>
        <p:cNvPr id="1" name=""/>
        <p:cNvGrpSpPr/>
        <p:nvPr>
          <p:custDataLst>
            <p:tags r:id="rId2"/>
          </p:custDataLst>
        </p:nvPr>
      </p:nvGrpSpPr>
      <p:grpSpPr>
        <a:xfrm>
          <a:off x="0" y="0"/>
          <a:ext cx="0" cy="0"/>
        </a:xfrm>
      </p:grpSpPr>
      <p:sp>
        <p:nvSpPr>
          <p:cNvPr id="5" name="文本框 4"/>
          <p:cNvSpPr txBox="1"/>
          <p:nvPr>
            <p:custDataLst>
              <p:tags r:id="rId3"/>
            </p:custDataLst>
          </p:nvPr>
        </p:nvSpPr>
        <p:spPr>
          <a:xfrm>
            <a:off x="1312545" y="1613535"/>
            <a:ext cx="6519545" cy="1014730"/>
          </a:xfrm>
          <a:prstGeom prst="rect">
            <a:avLst/>
          </a:prstGeom>
          <a:noFill/>
          <a:ln w="19050">
            <a:solidFill>
              <a:schemeClr val="tx1"/>
            </a:solid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6000">
                <a:latin typeface="Times New Roman" panose="02020603050405020304" pitchFamily="18" charset="0"/>
                <a:ea typeface="楷体" panose="02010609060101010101" pitchFamily="49" charset="-122"/>
                <a:cs typeface="Times New Roman" panose="02020603050405020304" pitchFamily="18" charset="0"/>
              </a:rPr>
              <a:t>3U8633</a:t>
            </a:r>
            <a:r>
              <a:rPr lang="zh-CN" altLang="en-US" sz="6000">
                <a:latin typeface="Times New Roman" panose="02020603050405020304" pitchFamily="18" charset="0"/>
                <a:ea typeface="楷体" panose="02010609060101010101" pitchFamily="49" charset="-122"/>
                <a:cs typeface="Times New Roman" panose="02020603050405020304" pitchFamily="18" charset="0"/>
              </a:rPr>
              <a:t>，</a:t>
            </a:r>
            <a:r>
              <a:rPr lang="zh-CN" altLang="en-US" sz="6000">
                <a:latin typeface="楷体" panose="02010609060101010101" pitchFamily="49" charset="-122"/>
                <a:ea typeface="楷体" panose="02010609060101010101" pitchFamily="49" charset="-122"/>
              </a:rPr>
              <a:t>请返航</a:t>
            </a:r>
          </a:p>
        </p:txBody>
      </p:sp>
      <p:pic>
        <p:nvPicPr>
          <p:cNvPr id="3" name="图片 2" descr="C:/Users/ADMINI~1/AppData/Local/Temp/kaimatting/20210107141055/output_aiMatting_20210107141230.pngoutput_aiMatting_20210107141230"/>
          <p:cNvPicPr>
            <a:picLocks noChangeAspect="1"/>
          </p:cNvPicPr>
          <p:nvPr>
            <p:custDataLst>
              <p:tags r:id="rId5"/>
            </p:custDataLst>
          </p:nvPr>
        </p:nvPicPr>
        <p:blipFill>
          <a:blip r:embed="rId4"/>
          <a:stretch>
            <a:fillRect/>
          </a:stretch>
        </p:blipFill>
        <p:spPr>
          <a:xfrm>
            <a:off x="951832" y="2342409"/>
            <a:ext cx="714375" cy="716617"/>
          </a:xfrm>
          <a:prstGeom prst="rect">
            <a:avLst/>
          </a:prstGeom>
        </p:spPr>
      </p:pic>
      <p:pic>
        <p:nvPicPr>
          <p:cNvPr id="1026" name="Picture 2"/>
          <p:cNvPicPr>
            <a:picLocks noChangeAspect="1" noChangeArrowheads="1"/>
          </p:cNvPicPr>
          <p:nvPr>
            <p:custDataLst>
              <p:tags r:id="rId7"/>
            </p:custDataLst>
          </p:nvPr>
        </p:nvPicPr>
        <p:blipFill>
          <a:blip r:embed="rId6">
            <a:extLst>
              <a:ext uri="{28A0092B-C50C-407E-A947-70E740481C1C}">
                <a14:useLocalDpi xmlns:a14="http://schemas.microsoft.com/office/drawing/2010/main" val="0"/>
              </a:ext>
            </a:extLst>
          </a:blip>
          <a:srcRect l="1582" t="25343" r="748" b="11655"/>
          <a:stretch>
            <a:fillRect/>
          </a:stretch>
        </p:blipFill>
        <p:spPr bwMode="auto">
          <a:xfrm rot="507574">
            <a:off x="6817360" y="981710"/>
            <a:ext cx="1892300" cy="6794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12">
            <a:lum/>
          </a:blip>
          <a:stretch>
            <a:fillRect/>
          </a:stretch>
        </a:blipFill>
        <a:effectLst/>
      </p:bgPr>
    </p:bg>
    <p:spTree>
      <p:nvGrpSpPr>
        <p:cNvPr id="1" name=""/>
        <p:cNvGrpSpPr/>
        <p:nvPr>
          <p:custDataLst>
            <p:tags r:id="rId2"/>
          </p:custDataLst>
        </p:nvPr>
      </p:nvGrpSpPr>
      <p:grpSpPr>
        <a:xfrm>
          <a:off x="0" y="0"/>
          <a:ext cx="0" cy="0"/>
        </a:xfrm>
      </p:grpSpPr>
      <p:sp>
        <p:nvSpPr>
          <p:cNvPr id="6" name="文本框 5"/>
          <p:cNvSpPr txBox="1"/>
          <p:nvPr>
            <p:custDataLst>
              <p:tags r:id="rId3"/>
            </p:custDataLst>
          </p:nvPr>
        </p:nvSpPr>
        <p:spPr>
          <a:xfrm>
            <a:off x="801370" y="521970"/>
            <a:ext cx="2322830" cy="521970"/>
          </a:xfrm>
          <a:prstGeom prst="rect">
            <a:avLst/>
          </a:prstGeom>
          <a:noFill/>
          <a:ln w="19050">
            <a:solidFill>
              <a:schemeClr val="accent3">
                <a:lumMod val="75000"/>
              </a:schemeClr>
            </a:solidFill>
            <a:prstDash val="dash"/>
          </a:ln>
        </p:spPr>
        <p:txBody>
          <a:bodyPr wrap="square" rtlCol="0">
            <a:spAutoFit/>
          </a:bodyPr>
          <a:lstStyle/>
          <a:p>
            <a:pPr lvl="0" algn="l">
              <a:buClrTx/>
              <a:buSzTx/>
              <a:buFontTx/>
            </a:pPr>
            <a:r>
              <a:rPr lang="zh-CN" altLang="en-US" sz="2800" b="1">
                <a:latin typeface="微软雅黑" panose="020b0503020204020204" charset="-122"/>
                <a:ea typeface="微软雅黑" panose="020b0503020204020204" charset="-122"/>
                <a:sym typeface="+mn-ea"/>
              </a:rPr>
              <a:t>托里拆利实验</a:t>
            </a:r>
          </a:p>
        </p:txBody>
      </p:sp>
      <p:pic>
        <p:nvPicPr>
          <p:cNvPr id="4" name="图片 3" descr="C:/Users/ADMINI~1/AppData/Local/Temp/kaimatting/20210107152021/output_aiMatting_20210107152035.pngoutput_aiMatting_20210107152035"/>
          <p:cNvPicPr>
            <a:picLocks noChangeAspect="1"/>
          </p:cNvPicPr>
          <p:nvPr>
            <p:custDataLst>
              <p:tags r:id="rId5"/>
            </p:custDataLst>
          </p:nvPr>
        </p:nvPicPr>
        <p:blipFill>
          <a:blip r:embed="rId4"/>
          <a:stretch>
            <a:fillRect/>
          </a:stretch>
        </p:blipFill>
        <p:spPr>
          <a:xfrm>
            <a:off x="0" y="11430"/>
            <a:ext cx="1101725" cy="582295"/>
          </a:xfrm>
          <a:prstGeom prst="rect">
            <a:avLst/>
          </a:prstGeom>
        </p:spPr>
      </p:pic>
      <p:pic>
        <p:nvPicPr>
          <p:cNvPr id="2" name="图片 1"/>
          <p:cNvPicPr>
            <a:picLocks noChangeAspect="1"/>
          </p:cNvPicPr>
          <p:nvPr>
            <p:custDataLst>
              <p:tags r:id="rId7"/>
            </p:custDataLst>
          </p:nvPr>
        </p:nvPicPr>
        <p:blipFill>
          <a:blip r:embed="rId6"/>
          <a:stretch>
            <a:fillRect/>
          </a:stretch>
        </p:blipFill>
        <p:spPr>
          <a:xfrm>
            <a:off x="923925" y="1204595"/>
            <a:ext cx="7296785" cy="3146425"/>
          </a:xfrm>
          <a:prstGeom prst="rect">
            <a:avLst/>
          </a:prstGeom>
        </p:spPr>
      </p:pic>
      <p:pic>
        <p:nvPicPr>
          <p:cNvPr id="3" name="v0200f460000br4fs4klbumafn9pp71g">
            <a:hlinkClick action="ppaction://media"/>
          </p:cNvPr>
          <p:cNvPicPr/>
          <p:nvPr>
            <a:videoFile r:link="rId10"/>
            <p:custDataLst>
              <p:tags r:id="rId9"/>
            </p:custDataLst>
            <p:extLst>
              <p:ext uri="{DAA4B4D4-6D71-4841-9C94-3DE7FCFB9230}">
                <p14:media xmlns:p14="http://schemas.microsoft.com/office/powerpoint/2010/main" r:embed="rId11"/>
              </p:ext>
            </p:extLst>
          </p:nvPr>
        </p:nvPicPr>
        <p:blipFill>
          <a:blip r:embed="rId8"/>
          <a:stretch>
            <a:fillRect/>
          </a:stretch>
        </p:blipFill>
        <p:spPr>
          <a:xfrm rot="16200000">
            <a:off x="2914015" y="-614680"/>
            <a:ext cx="3392805" cy="701738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xit" presetSubtype="4" fill="hold" nodeType="clickEffect">
                                  <p:stCondLst>
                                    <p:cond delay="0"/>
                                  </p:stCondLst>
                                  <p:childTnLst>
                                    <p:anim calcmode="lin" valueType="num">
                                      <p:cBhvr additive="base">
                                        <p:cTn id="12" dur="500"/>
                                        <p:tgtEl>
                                          <p:spTgt spid="3"/>
                                        </p:tgtEl>
                                        <p:attrNameLst>
                                          <p:attrName>ppt_x</p:attrName>
                                        </p:attrNameLst>
                                      </p:cBhvr>
                                      <p:tavLst>
                                        <p:tav tm="0">
                                          <p:val>
                                            <p:strVal val="ppt_x"/>
                                          </p:val>
                                        </p:tav>
                                        <p:tav tm="100000">
                                          <p:val>
                                            <p:strVal val="ppt_x"/>
                                          </p:val>
                                        </p:tav>
                                      </p:tavLst>
                                    </p:anim>
                                    <p:anim calcmode="lin" valueType="num">
                                      <p:cBhvr additive="base">
                                        <p:cTn id="13" dur="500"/>
                                        <p:tgtEl>
                                          <p:spTgt spid="3"/>
                                        </p:tgtEl>
                                        <p:attrNameLst>
                                          <p:attrName>ppt_y</p:attrName>
                                        </p:attrNameLst>
                                      </p:cBhvr>
                                      <p:tavLst>
                                        <p:tav tm="0">
                                          <p:val>
                                            <p:strVal val="ppt_y"/>
                                          </p:val>
                                        </p:tav>
                                        <p:tav tm="100000">
                                          <p:val>
                                            <p:strVal val="1+ppt_h/2"/>
                                          </p:val>
                                        </p:tav>
                                      </p:tavLst>
                                    </p:anim>
                                    <p:set>
                                      <p:cBhvr>
                                        <p:cTn id="14" dur="1" fill="hold">
                                          <p:stCondLst>
                                            <p:cond delay="499"/>
                                          </p:stCondLst>
                                        </p:cTn>
                                        <p:tgtEl>
                                          <p:spTgt spid="3"/>
                                        </p:tgtEl>
                                        <p:attrNameLst>
                                          <p:attrName>style.visibility</p:attrName>
                                        </p:attrNameLst>
                                      </p:cBhvr>
                                      <p:to>
                                        <p:strVal val="hidden"/>
                                      </p:to>
                                    </p:set>
                                  </p:childTnLst>
                                </p:cTn>
                              </p:par>
                            </p:childTnLst>
                          </p:cTn>
                        </p:par>
                        <p:par>
                          <p:cTn id="15" fill="hold" nodeType="afterGroup">
                            <p:stCondLst>
                              <p:cond delay="500"/>
                            </p:stCondLst>
                            <p:childTnLst>
                              <p:par>
                                <p:cTn id="16" presetID="2" presetClass="entr" presetSubtype="4"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ppt_x"/>
                                          </p:val>
                                        </p:tav>
                                        <p:tav tm="100000">
                                          <p:val>
                                            <p:strVal val="#ppt_x"/>
                                          </p:val>
                                        </p:tav>
                                      </p:tavLst>
                                    </p:anim>
                                    <p:anim calcmode="lin" valueType="num">
                                      <p:cBhvr additive="base">
                                        <p:cTn id="19"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0" mute="1">
                <p:cTn id="1" fill="hold" display="0">
                  <p:stCondLst>
                    <p:cond delay="indefinite"/>
                  </p:stCondLst>
                  <p:endCondLst>
                    <p:cond evt="onNext" delay="0">
                      <p:tgtEl>
                        <p:sldTgt/>
                      </p:tgtEl>
                    </p:cond>
                    <p:cond evt="onPrev">
                      <p:tgtEl>
                        <p:sldTgt/>
                      </p:tgtEl>
                    </p:cond>
                  </p:endCondLst>
                </p:cTn>
                <p:tgtEl>
                  <p:spTgt spid="3"/>
                </p:tgtEl>
              </p:cMediaNode>
            </p:video>
          </p:childTnLst>
        </p:cTn>
      </p:par>
    </p:tn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9">
            <a:lum/>
          </a:blip>
          <a:stretch>
            <a:fillRect/>
          </a:stretch>
        </a:blipFill>
        <a:effectLst/>
      </p:bgPr>
    </p:bg>
    <p:spTree>
      <p:nvGrpSpPr>
        <p:cNvPr id="1" name=""/>
        <p:cNvGrpSpPr/>
        <p:nvPr>
          <p:custDataLst>
            <p:tags r:id="rId2"/>
          </p:custDataLst>
        </p:nvPr>
      </p:nvGrpSpPr>
      <p:grpSpPr>
        <a:xfrm>
          <a:off x="0" y="0"/>
          <a:ext cx="0" cy="0"/>
        </a:xfrm>
      </p:grpSpPr>
      <p:sp>
        <p:nvSpPr>
          <p:cNvPr id="6" name="文本框 5"/>
          <p:cNvSpPr txBox="1"/>
          <p:nvPr>
            <p:custDataLst>
              <p:tags r:id="rId3"/>
            </p:custDataLst>
          </p:nvPr>
        </p:nvSpPr>
        <p:spPr>
          <a:xfrm>
            <a:off x="812165" y="521970"/>
            <a:ext cx="2798445" cy="521970"/>
          </a:xfrm>
          <a:prstGeom prst="rect">
            <a:avLst/>
          </a:prstGeom>
          <a:noFill/>
          <a:ln w="19050">
            <a:solidFill>
              <a:schemeClr val="accent3">
                <a:lumMod val="75000"/>
              </a:schemeClr>
            </a:solidFill>
            <a:prstDash val="dash"/>
          </a:ln>
        </p:spPr>
        <p:txBody>
          <a:bodyPr wrap="square" rtlCol="0">
            <a:spAutoFit/>
          </a:bodyPr>
          <a:lstStyle/>
          <a:p>
            <a:pPr lvl="0" algn="l">
              <a:buClrTx/>
              <a:buSzTx/>
              <a:buFontTx/>
            </a:pPr>
            <a:r>
              <a:rPr lang="zh-CN" altLang="en-US" sz="2800" b="1">
                <a:latin typeface="微软雅黑" panose="020b0503020204020204" charset="-122"/>
                <a:ea typeface="微软雅黑" panose="020b0503020204020204" charset="-122"/>
                <a:sym typeface="+mn-ea"/>
              </a:rPr>
              <a:t>大气压强的存在</a:t>
            </a:r>
          </a:p>
        </p:txBody>
      </p:sp>
      <p:pic>
        <p:nvPicPr>
          <p:cNvPr id="4" name="图片 3" descr="C:/Users/ADMINI~1/AppData/Local/Temp/kaimatting/20210107152021/output_aiMatting_20210107152035.pngoutput_aiMatting_20210107152035"/>
          <p:cNvPicPr>
            <a:picLocks noChangeAspect="1"/>
          </p:cNvPicPr>
          <p:nvPr>
            <p:custDataLst>
              <p:tags r:id="rId5"/>
            </p:custDataLst>
          </p:nvPr>
        </p:nvPicPr>
        <p:blipFill>
          <a:blip r:embed="rId4"/>
          <a:stretch>
            <a:fillRect/>
          </a:stretch>
        </p:blipFill>
        <p:spPr>
          <a:xfrm>
            <a:off x="0" y="11430"/>
            <a:ext cx="1101725" cy="582295"/>
          </a:xfrm>
          <a:prstGeom prst="rect">
            <a:avLst/>
          </a:prstGeom>
        </p:spPr>
      </p:pic>
      <p:pic>
        <p:nvPicPr>
          <p:cNvPr id="2" name="图片 1" descr="C:/Users/ADMINI~1/AppData/Local/Temp/kaimatting/20210108204059/output_aiMatting_20210108204104.pngoutput_aiMatting_20210108204104"/>
          <p:cNvPicPr>
            <a:picLocks noChangeAspect="1"/>
          </p:cNvPicPr>
          <p:nvPr>
            <p:custDataLst>
              <p:tags r:id="rId7"/>
            </p:custDataLst>
          </p:nvPr>
        </p:nvPicPr>
        <p:blipFill>
          <a:blip r:embed="rId6"/>
          <a:stretch>
            <a:fillRect/>
          </a:stretch>
        </p:blipFill>
        <p:spPr>
          <a:xfrm>
            <a:off x="670192" y="1443355"/>
            <a:ext cx="2276475" cy="2348484"/>
          </a:xfrm>
          <a:prstGeom prst="rect">
            <a:avLst/>
          </a:prstGeom>
        </p:spPr>
      </p:pic>
      <p:sp>
        <p:nvSpPr>
          <p:cNvPr id="3" name="文本框 2"/>
          <p:cNvSpPr txBox="1"/>
          <p:nvPr>
            <p:custDataLst>
              <p:tags r:id="rId8"/>
            </p:custDataLst>
          </p:nvPr>
        </p:nvSpPr>
        <p:spPr>
          <a:xfrm>
            <a:off x="3300095" y="1232535"/>
            <a:ext cx="5375275" cy="3169285"/>
          </a:xfrm>
          <a:prstGeom prst="rect">
            <a:avLst/>
          </a:prstGeom>
          <a:noFill/>
          <a:ln w="19050">
            <a:solidFill>
              <a:schemeClr val="accent3">
                <a:lumMod val="75000"/>
              </a:schemeClr>
            </a:solidFill>
            <a:prstDash val="dash"/>
          </a:ln>
        </p:spPr>
        <p:txBody>
          <a:bodyPr wrap="square" rtlCol="0">
            <a:spAutoFit/>
          </a:bodyPr>
          <a:lstStyle/>
          <a:p>
            <a:r>
              <a:rPr lang="zh-CN" altLang="en-US" sz="2000">
                <a:latin typeface="微软雅黑" panose="020b0503020204020204" charset="-122"/>
                <a:ea typeface="微软雅黑" panose="020b0503020204020204" charset="-122"/>
                <a:cs typeface="微软雅黑" panose="020b0503020204020204" charset="-122"/>
              </a:rPr>
              <a:t>1654 年5月8日，阳光明媚，风和日丽，德国马德堡广场上人山人海，连皇帝、贵族和许多大官也都早早赶到现场。这里正在进行一次“半球”实验。</a:t>
            </a:r>
          </a:p>
          <a:p>
            <a:r>
              <a:rPr lang="zh-CN" altLang="en-US" sz="2000">
                <a:latin typeface="微软雅黑" panose="020b0503020204020204" charset="-122"/>
                <a:ea typeface="微软雅黑" panose="020b0503020204020204" charset="-122"/>
                <a:cs typeface="微软雅黑" panose="020b0503020204020204" charset="-122"/>
              </a:rPr>
              <a:t>    此次实验，因科学界围绕空气有否压力的问题争论而举行的。原因是</a:t>
            </a:r>
            <a:r>
              <a:rPr lang="zh-CN" altLang="en-US" sz="2000">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cs typeface="微软雅黑" panose="020b0503020204020204" charset="-122"/>
              </a:rPr>
              <a:t>格利克</a:t>
            </a:r>
            <a:r>
              <a:rPr lang="zh-CN" altLang="en-US" sz="2000">
                <a:latin typeface="微软雅黑" panose="020b0503020204020204" charset="-122"/>
                <a:ea typeface="微软雅黑" panose="020b0503020204020204" charset="-122"/>
                <a:cs typeface="微软雅黑" panose="020b0503020204020204" charset="-122"/>
              </a:rPr>
              <a:t>告诉人们：我们平时生活在空气中，每个人身上要受到20 多吨重的大气压。这一论点使人惊讶，连许多科学家也不相信。为了证实这一点，葛利克公开在此进行表演。</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8">
            <a:lum/>
          </a:blip>
          <a:stretch>
            <a:fillRect/>
          </a:stretch>
        </a:blipFill>
        <a:effectLst/>
      </p:bgPr>
    </p:bg>
    <p:spTree>
      <p:nvGrpSpPr>
        <p:cNvPr id="1" name=""/>
        <p:cNvGrpSpPr/>
        <p:nvPr>
          <p:custDataLst>
            <p:tags r:id="rId2"/>
          </p:custDataLst>
        </p:nvPr>
      </p:nvGrpSpPr>
      <p:grpSpPr>
        <a:xfrm>
          <a:off x="0" y="0"/>
          <a:ext cx="0" cy="0"/>
        </a:xfrm>
      </p:grpSpPr>
      <p:sp>
        <p:nvSpPr>
          <p:cNvPr id="6" name="文本框 5"/>
          <p:cNvSpPr txBox="1"/>
          <p:nvPr>
            <p:custDataLst>
              <p:tags r:id="rId3"/>
            </p:custDataLst>
          </p:nvPr>
        </p:nvSpPr>
        <p:spPr>
          <a:xfrm>
            <a:off x="801370" y="521970"/>
            <a:ext cx="2798445" cy="521970"/>
          </a:xfrm>
          <a:prstGeom prst="rect">
            <a:avLst/>
          </a:prstGeom>
          <a:noFill/>
          <a:ln w="19050">
            <a:solidFill>
              <a:schemeClr val="accent3">
                <a:lumMod val="75000"/>
              </a:schemeClr>
            </a:solidFill>
            <a:prstDash val="dash"/>
          </a:ln>
        </p:spPr>
        <p:txBody>
          <a:bodyPr wrap="square" rtlCol="0">
            <a:spAutoFit/>
          </a:bodyPr>
          <a:lstStyle/>
          <a:p>
            <a:pPr lvl="0" algn="l">
              <a:buClrTx/>
              <a:buSzTx/>
              <a:buFontTx/>
            </a:pPr>
            <a:r>
              <a:rPr lang="zh-CN" altLang="en-US" sz="2800" b="1">
                <a:latin typeface="微软雅黑" panose="020b0503020204020204" charset="-122"/>
                <a:ea typeface="微软雅黑" panose="020b0503020204020204" charset="-122"/>
                <a:sym typeface="+mn-ea"/>
              </a:rPr>
              <a:t>马德堡半球实验</a:t>
            </a:r>
          </a:p>
        </p:txBody>
      </p:sp>
      <p:pic>
        <p:nvPicPr>
          <p:cNvPr id="4" name="图片 3" descr="C:/Users/ADMINI~1/AppData/Local/Temp/kaimatting/20210107152021/output_aiMatting_20210107152035.pngoutput_aiMatting_20210107152035"/>
          <p:cNvPicPr>
            <a:picLocks noChangeAspect="1"/>
          </p:cNvPicPr>
          <p:nvPr>
            <p:custDataLst>
              <p:tags r:id="rId5"/>
            </p:custDataLst>
          </p:nvPr>
        </p:nvPicPr>
        <p:blipFill>
          <a:blip r:embed="rId4"/>
          <a:stretch>
            <a:fillRect/>
          </a:stretch>
        </p:blipFill>
        <p:spPr>
          <a:xfrm>
            <a:off x="0" y="11430"/>
            <a:ext cx="1101725" cy="582295"/>
          </a:xfrm>
          <a:prstGeom prst="rect">
            <a:avLst/>
          </a:prstGeom>
        </p:spPr>
      </p:pic>
      <p:pic>
        <p:nvPicPr>
          <p:cNvPr id="2" name="图片 1"/>
          <p:cNvPicPr>
            <a:picLocks noChangeAspect="1"/>
          </p:cNvPicPr>
          <p:nvPr>
            <p:custDataLst>
              <p:tags r:id="rId7"/>
            </p:custDataLst>
          </p:nvPr>
        </p:nvPicPr>
        <p:blipFill>
          <a:blip r:embed="rId6"/>
          <a:stretch>
            <a:fillRect/>
          </a:stretch>
        </p:blipFill>
        <p:spPr>
          <a:xfrm>
            <a:off x="1663700" y="1255395"/>
            <a:ext cx="5784215" cy="3143250"/>
          </a:xfrm>
          <a:prstGeom prst="rect">
            <a:avLst/>
          </a:prstGeom>
        </p:spPr>
      </p:pic>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9">
            <a:lum/>
          </a:blip>
          <a:stretch>
            <a:fillRect/>
          </a:stretch>
        </a:blipFill>
        <a:effectLst/>
      </p:bgPr>
    </p:bg>
    <p:spTree>
      <p:nvGrpSpPr>
        <p:cNvPr id="1" name=""/>
        <p:cNvGrpSpPr/>
        <p:nvPr>
          <p:custDataLst>
            <p:tags r:id="rId2"/>
          </p:custDataLst>
        </p:nvPr>
      </p:nvGrpSpPr>
      <p:grpSpPr>
        <a:xfrm>
          <a:off x="0" y="0"/>
          <a:ext cx="0" cy="0"/>
        </a:xfrm>
      </p:grpSpPr>
      <p:sp>
        <p:nvSpPr>
          <p:cNvPr id="6" name="文本框 5"/>
          <p:cNvSpPr txBox="1"/>
          <p:nvPr>
            <p:custDataLst>
              <p:tags r:id="rId3"/>
            </p:custDataLst>
          </p:nvPr>
        </p:nvSpPr>
        <p:spPr>
          <a:xfrm>
            <a:off x="801370" y="521970"/>
            <a:ext cx="1703070" cy="521970"/>
          </a:xfrm>
          <a:prstGeom prst="rect">
            <a:avLst/>
          </a:prstGeom>
          <a:noFill/>
          <a:ln w="19050">
            <a:solidFill>
              <a:schemeClr val="accent3">
                <a:lumMod val="75000"/>
              </a:schemeClr>
            </a:solidFill>
            <a:prstDash val="dash"/>
          </a:ln>
        </p:spPr>
        <p:txBody>
          <a:bodyPr wrap="square" rtlCol="0">
            <a:spAutoFit/>
          </a:bodyPr>
          <a:lstStyle/>
          <a:p>
            <a:pPr lvl="0" algn="l">
              <a:buClrTx/>
              <a:buSzTx/>
              <a:buFontTx/>
            </a:pPr>
            <a:r>
              <a:rPr lang="zh-CN" altLang="en-US" sz="2800" b="1">
                <a:latin typeface="微软雅黑" panose="020b0503020204020204" charset="-122"/>
                <a:ea typeface="微软雅黑" panose="020b0503020204020204" charset="-122"/>
                <a:sym typeface="+mn-ea"/>
              </a:rPr>
              <a:t>覆杯实验</a:t>
            </a:r>
          </a:p>
        </p:txBody>
      </p:sp>
      <p:pic>
        <p:nvPicPr>
          <p:cNvPr id="4" name="图片 3" descr="C:/Users/ADMINI~1/AppData/Local/Temp/kaimatting/20210107152021/output_aiMatting_20210107152035.pngoutput_aiMatting_20210107152035"/>
          <p:cNvPicPr>
            <a:picLocks noChangeAspect="1"/>
          </p:cNvPicPr>
          <p:nvPr>
            <p:custDataLst>
              <p:tags r:id="rId5"/>
            </p:custDataLst>
          </p:nvPr>
        </p:nvPicPr>
        <p:blipFill>
          <a:blip r:embed="rId4"/>
          <a:stretch>
            <a:fillRect/>
          </a:stretch>
        </p:blipFill>
        <p:spPr>
          <a:xfrm>
            <a:off x="0" y="11430"/>
            <a:ext cx="1101725" cy="582295"/>
          </a:xfrm>
          <a:prstGeom prst="rect">
            <a:avLst/>
          </a:prstGeom>
        </p:spPr>
      </p:pic>
      <p:pic>
        <p:nvPicPr>
          <p:cNvPr id="22531" name="图片 6"/>
          <p:cNvPicPr>
            <a:picLocks noChangeAspect="1"/>
          </p:cNvPicPr>
          <p:nvPr>
            <p:custDataLst>
              <p:tags r:id="rId7"/>
            </p:custDataLst>
          </p:nvPr>
        </p:nvPicPr>
        <p:blipFill>
          <a:blip r:embed="rId6"/>
          <a:stretch>
            <a:fillRect/>
          </a:stretch>
        </p:blipFill>
        <p:spPr>
          <a:xfrm>
            <a:off x="1499235" y="1542415"/>
            <a:ext cx="6581775" cy="1531620"/>
          </a:xfrm>
          <a:prstGeom prst="rect">
            <a:avLst/>
          </a:prstGeom>
          <a:noFill/>
          <a:ln w="9525">
            <a:noFill/>
          </a:ln>
        </p:spPr>
      </p:pic>
      <p:sp>
        <p:nvSpPr>
          <p:cNvPr id="22532" name="文本框 7"/>
          <p:cNvSpPr txBox="1"/>
          <p:nvPr>
            <p:custDataLst>
              <p:tags r:id="rId8"/>
            </p:custDataLst>
          </p:nvPr>
        </p:nvSpPr>
        <p:spPr>
          <a:xfrm>
            <a:off x="895985" y="3359150"/>
            <a:ext cx="7788910" cy="953135"/>
          </a:xfrm>
          <a:prstGeom prst="rect">
            <a:avLst/>
          </a:prstGeom>
          <a:noFill/>
          <a:ln w="9525">
            <a:noFill/>
          </a:ln>
        </p:spPr>
        <p:txBody>
          <a:bodyPr wrap="square"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0" hangingPunct="0"/>
            <a:r>
              <a:rPr lang="zh-CN" altLang="en-US" sz="2800">
                <a:latin typeface="微软雅黑" panose="020b0503020204020204" charset="-122"/>
                <a:ea typeface="微软雅黑" panose="020b0503020204020204" charset="-122"/>
              </a:rPr>
              <a:t>旋转水杯后纸片仍不脱落。这个实验说明</a:t>
            </a:r>
            <a:r>
              <a:rPr lang="zh-CN" altLang="en-US" sz="2800">
                <a:solidFill>
                  <a:srgbClr val="FF0000"/>
                </a:solidFill>
                <a:latin typeface="微软雅黑" panose="020b0503020204020204" charset="-122"/>
                <a:ea typeface="微软雅黑" panose="020b0503020204020204" charset="-122"/>
              </a:rPr>
              <a:t>大气向各个方向都有压强。</a:t>
            </a:r>
          </a:p>
        </p:txBody>
      </p:sp>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12">
            <a:lum/>
          </a:blip>
          <a:stretch>
            <a:fillRect/>
          </a:stretch>
        </a:blipFill>
        <a:effectLst/>
      </p:bgPr>
    </p:bg>
    <p:spTree>
      <p:nvGrpSpPr>
        <p:cNvPr id="1" name=""/>
        <p:cNvGrpSpPr/>
        <p:nvPr>
          <p:custDataLst>
            <p:tags r:id="rId2"/>
          </p:custDataLst>
        </p:nvPr>
      </p:nvGrpSpPr>
      <p:grpSpPr>
        <a:xfrm>
          <a:off x="0" y="0"/>
          <a:ext cx="0" cy="0"/>
        </a:xfrm>
      </p:grpSpPr>
      <p:sp>
        <p:nvSpPr>
          <p:cNvPr id="6" name="文本框 5"/>
          <p:cNvSpPr txBox="1"/>
          <p:nvPr>
            <p:custDataLst>
              <p:tags r:id="rId3"/>
            </p:custDataLst>
          </p:nvPr>
        </p:nvSpPr>
        <p:spPr>
          <a:xfrm>
            <a:off x="815975" y="486410"/>
            <a:ext cx="3096260" cy="521970"/>
          </a:xfrm>
          <a:prstGeom prst="rect">
            <a:avLst/>
          </a:prstGeom>
          <a:noFill/>
          <a:ln w="19050">
            <a:solidFill>
              <a:schemeClr val="accent3">
                <a:lumMod val="75000"/>
              </a:schemeClr>
            </a:solidFill>
            <a:prstDash val="dash"/>
          </a:ln>
        </p:spPr>
        <p:txBody>
          <a:bodyPr wrap="square" rtlCol="0">
            <a:spAutoFit/>
          </a:bodyPr>
          <a:lstStyle/>
          <a:p>
            <a:pPr lvl="0" algn="l">
              <a:buClrTx/>
              <a:buSzTx/>
              <a:buFontTx/>
            </a:pPr>
            <a:r>
              <a:rPr lang="zh-CN" altLang="en-US" sz="2800" b="1">
                <a:latin typeface="微软雅黑" panose="020b0503020204020204" charset="-122"/>
                <a:ea typeface="微软雅黑" panose="020b0503020204020204" charset="-122"/>
                <a:sym typeface="+mn-ea"/>
              </a:rPr>
              <a:t>生活中的大气压强</a:t>
            </a:r>
          </a:p>
        </p:txBody>
      </p:sp>
      <p:pic>
        <p:nvPicPr>
          <p:cNvPr id="10" name="图片 9" descr="src=http___wx2.sinaimg.cn_large_ceeb653ely1g1eayk4qd5g208c08c77d.gif&amp;refer=http___wx2.sinaimg"/>
          <p:cNvPicPr>
            <a:picLocks noChangeAspect="1"/>
          </p:cNvPicPr>
          <p:nvPr>
            <p:custDataLst>
              <p:tags r:id="rId5"/>
            </p:custDataLst>
          </p:nvPr>
        </p:nvPicPr>
        <p:blipFill>
          <a:blip r:embed="rId4"/>
          <a:stretch>
            <a:fillRect/>
          </a:stretch>
        </p:blipFill>
        <p:spPr>
          <a:xfrm>
            <a:off x="770255" y="1549400"/>
            <a:ext cx="1823085" cy="1823085"/>
          </a:xfrm>
          <a:prstGeom prst="rect">
            <a:avLst/>
          </a:prstGeom>
        </p:spPr>
      </p:pic>
      <p:pic>
        <p:nvPicPr>
          <p:cNvPr id="12" name="图片 11"/>
          <p:cNvPicPr>
            <a:picLocks noChangeAspect="1"/>
          </p:cNvPicPr>
          <p:nvPr>
            <p:custDataLst>
              <p:tags r:id="rId7"/>
            </p:custDataLst>
          </p:nvPr>
        </p:nvPicPr>
        <p:blipFill>
          <a:blip r:embed="rId6"/>
          <a:stretch>
            <a:fillRect/>
          </a:stretch>
        </p:blipFill>
        <p:spPr>
          <a:xfrm>
            <a:off x="3278505" y="1549400"/>
            <a:ext cx="2618740" cy="1822450"/>
          </a:xfrm>
          <a:prstGeom prst="rect">
            <a:avLst/>
          </a:prstGeom>
        </p:spPr>
      </p:pic>
      <p:pic>
        <p:nvPicPr>
          <p:cNvPr id="13" name="图片 12" descr="C:/Users/ADMINI~1/AppData/Local/Temp/kaimatting/20210107163911/output_aiMatting_20210107163934.pngoutput_aiMatting_20210107163934"/>
          <p:cNvPicPr>
            <a:picLocks noChangeAspect="1"/>
          </p:cNvPicPr>
          <p:nvPr>
            <p:custDataLst>
              <p:tags r:id="rId9"/>
            </p:custDataLst>
          </p:nvPr>
        </p:nvPicPr>
        <p:blipFill>
          <a:blip r:embed="rId8"/>
          <a:srcRect r="27060"/>
          <a:stretch>
            <a:fillRect/>
          </a:stretch>
        </p:blipFill>
        <p:spPr>
          <a:xfrm>
            <a:off x="6626225" y="1549400"/>
            <a:ext cx="1648460" cy="1822450"/>
          </a:xfrm>
          <a:prstGeom prst="rect">
            <a:avLst/>
          </a:prstGeom>
        </p:spPr>
      </p:pic>
      <p:pic>
        <p:nvPicPr>
          <p:cNvPr id="4" name="图片 3" descr="C:/Users/ADMINI~1/AppData/Local/Temp/kaimatting/20210107152021/output_aiMatting_20210107152035.pngoutput_aiMatting_20210107152035"/>
          <p:cNvPicPr>
            <a:picLocks noChangeAspect="1"/>
          </p:cNvPicPr>
          <p:nvPr>
            <p:custDataLst>
              <p:tags r:id="rId11"/>
            </p:custDataLst>
          </p:nvPr>
        </p:nvPicPr>
        <p:blipFill>
          <a:blip r:embed="rId10"/>
          <a:stretch>
            <a:fillRect/>
          </a:stretch>
        </p:blipFill>
        <p:spPr>
          <a:xfrm>
            <a:off x="635" y="6350"/>
            <a:ext cx="1101725" cy="58229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13">
            <a:lum/>
          </a:blip>
          <a:stretch>
            <a:fillRect/>
          </a:stretch>
        </a:blipFill>
        <a:effectLst/>
      </p:bgPr>
    </p:bg>
    <p:spTree>
      <p:nvGrpSpPr>
        <p:cNvPr id="1" name=""/>
        <p:cNvGrpSpPr/>
        <p:nvPr>
          <p:custDataLst>
            <p:tags r:id="rId2"/>
          </p:custDataLst>
        </p:nvPr>
      </p:nvGrpSpPr>
      <p:grpSpPr>
        <a:xfrm>
          <a:off x="0" y="0"/>
          <a:ext cx="0" cy="0"/>
        </a:xfrm>
      </p:grpSpPr>
      <p:sp>
        <p:nvSpPr>
          <p:cNvPr id="2" name="矩形 1"/>
          <p:cNvSpPr/>
          <p:nvPr>
            <p:custDataLst>
              <p:tags r:id="rId3"/>
            </p:custDataLst>
          </p:nvPr>
        </p:nvSpPr>
        <p:spPr>
          <a:xfrm>
            <a:off x="4492625" y="978535"/>
            <a:ext cx="158750" cy="3185795"/>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sp>
        <p:nvSpPr>
          <p:cNvPr id="6" name="文本框 5"/>
          <p:cNvSpPr txBox="1"/>
          <p:nvPr>
            <p:custDataLst>
              <p:tags r:id="rId4"/>
            </p:custDataLst>
          </p:nvPr>
        </p:nvSpPr>
        <p:spPr>
          <a:xfrm>
            <a:off x="815975" y="486410"/>
            <a:ext cx="3096260" cy="521970"/>
          </a:xfrm>
          <a:prstGeom prst="rect">
            <a:avLst/>
          </a:prstGeom>
          <a:noFill/>
          <a:ln w="19050">
            <a:solidFill>
              <a:schemeClr val="accent3">
                <a:lumMod val="75000"/>
              </a:schemeClr>
            </a:solidFill>
            <a:prstDash val="dash"/>
          </a:ln>
        </p:spPr>
        <p:txBody>
          <a:bodyPr wrap="square" rtlCol="0">
            <a:spAutoFit/>
          </a:bodyPr>
          <a:lstStyle/>
          <a:p>
            <a:pPr lvl="0" algn="l">
              <a:buClrTx/>
              <a:buSzTx/>
              <a:buFontTx/>
            </a:pPr>
            <a:r>
              <a:rPr lang="zh-CN" altLang="en-US" sz="2800" b="1">
                <a:latin typeface="微软雅黑" panose="020b0503020204020204" charset="-122"/>
                <a:ea typeface="微软雅黑" panose="020b0503020204020204" charset="-122"/>
                <a:sym typeface="+mn-ea"/>
              </a:rPr>
              <a:t>生活中的大气压强</a:t>
            </a:r>
          </a:p>
        </p:txBody>
      </p:sp>
      <p:pic>
        <p:nvPicPr>
          <p:cNvPr id="4" name="图片 3" descr="C:/Users/ADMINI~1/AppData/Local/Temp/kaimatting/20210107152021/output_aiMatting_20210107152035.pngoutput_aiMatting_20210107152035"/>
          <p:cNvPicPr>
            <a:picLocks noChangeAspect="1"/>
          </p:cNvPicPr>
          <p:nvPr>
            <p:custDataLst>
              <p:tags r:id="rId6"/>
            </p:custDataLst>
          </p:nvPr>
        </p:nvPicPr>
        <p:blipFill>
          <a:blip r:embed="rId5"/>
          <a:stretch>
            <a:fillRect/>
          </a:stretch>
        </p:blipFill>
        <p:spPr>
          <a:xfrm>
            <a:off x="635" y="6350"/>
            <a:ext cx="1101725" cy="582295"/>
          </a:xfrm>
          <a:prstGeom prst="rect">
            <a:avLst/>
          </a:prstGeom>
        </p:spPr>
      </p:pic>
      <p:pic>
        <p:nvPicPr>
          <p:cNvPr id="1026" name="Picture 2" descr="C:/Users/ADMINI~1/AppData/Local/Temp/kaimatting/20210111140114/output_aiMatting_20210111140117.pngoutput_aiMatting_20210111140117"/>
          <p:cNvPicPr>
            <a:picLocks noChangeAspect="1" noChangeArrowheads="1"/>
          </p:cNvPicPr>
          <p:nvPr>
            <p:custDataLst>
              <p:tags r:id="rId8"/>
            </p:custDataLst>
          </p:nvPr>
        </p:nvPicPr>
        <p:blipFill>
          <a:blip r:embed="rId7"/>
          <a:stretch>
            <a:fillRect/>
          </a:stretch>
        </p:blipFill>
        <p:spPr bwMode="auto">
          <a:xfrm>
            <a:off x="3746500" y="2035175"/>
            <a:ext cx="1651000" cy="2402205"/>
          </a:xfrm>
          <a:prstGeom prst="rect">
            <a:avLst/>
          </a:prstGeom>
          <a:noFill/>
          <a:extLst>
            <a:ext uri="{909E8E84-426E-40DD-AFC4-6F175D3DCCD1}">
              <a14:hiddenFill xmlns:a14="http://schemas.microsoft.com/office/drawing/2010/main">
                <a:solidFill>
                  <a:srgbClr val="FFFFFF"/>
                </a:solidFill>
              </a14:hiddenFill>
            </a:ext>
          </a:extLst>
        </p:spPr>
      </p:pic>
      <p:cxnSp>
        <p:nvCxnSpPr>
          <p:cNvPr id="29" name="直接箭头连接符 28"/>
          <p:cNvCxnSpPr/>
          <p:nvPr>
            <p:custDataLst>
              <p:tags r:id="rId9"/>
            </p:custDataLst>
          </p:nvPr>
        </p:nvCxnSpPr>
        <p:spPr>
          <a:xfrm flipH="1">
            <a:off x="4916170" y="1526858"/>
            <a:ext cx="0" cy="593725"/>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 name="直接箭头连接符 2"/>
          <p:cNvCxnSpPr/>
          <p:nvPr>
            <p:custDataLst>
              <p:tags r:id="rId10"/>
            </p:custDataLst>
          </p:nvPr>
        </p:nvCxnSpPr>
        <p:spPr>
          <a:xfrm flipH="1">
            <a:off x="4224020" y="1526858"/>
            <a:ext cx="0" cy="593725"/>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1027" name="New picture"/>
          <p:cNvPicPr/>
          <p:nvPr>
            <p:custDataLst>
              <p:tags r:id="rId12"/>
            </p:custDataLst>
          </p:nvPr>
        </p:nvPicPr>
        <p:blipFill>
          <a:blip r:embed="rId11"/>
          <a:stretch>
            <a:fillRect/>
          </a:stretch>
        </p:blipFill>
        <p:spPr>
          <a:xfrm>
            <a:off x="11633200" y="11874500"/>
            <a:ext cx="304800" cy="2286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1"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0-#ppt_h/2"/>
                                          </p:val>
                                        </p:tav>
                                        <p:tav tm="100000">
                                          <p:val>
                                            <p:strVal val="#ppt_y"/>
                                          </p:val>
                                        </p:tav>
                                      </p:tavLst>
                                    </p:anim>
                                  </p:childTnLst>
                                </p:cTn>
                              </p:par>
                              <p:par>
                                <p:cTn id="15" presetID="2" presetClass="entr" presetSubtype="1" fill="hold" nodeType="with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additive="base">
                                        <p:cTn id="17" dur="500" fill="hold"/>
                                        <p:tgtEl>
                                          <p:spTgt spid="29"/>
                                        </p:tgtEl>
                                        <p:attrNameLst>
                                          <p:attrName>ppt_x</p:attrName>
                                        </p:attrNameLst>
                                      </p:cBhvr>
                                      <p:tavLst>
                                        <p:tav tm="0">
                                          <p:val>
                                            <p:strVal val="#ppt_x"/>
                                          </p:val>
                                        </p:tav>
                                        <p:tav tm="100000">
                                          <p:val>
                                            <p:strVal val="#ppt_x"/>
                                          </p:val>
                                        </p:tav>
                                      </p:tavLst>
                                    </p:anim>
                                    <p:anim calcmode="lin" valueType="num">
                                      <p:cBhvr additive="base">
                                        <p:cTn id="18" dur="500" fill="hold"/>
                                        <p:tgtEl>
                                          <p:spTgt spid="2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15">
            <a:lum/>
          </a:blip>
          <a:stretch>
            <a:fillRect/>
          </a:stretch>
        </a:blipFill>
        <a:effectLst/>
      </p:bgPr>
    </p:bg>
    <p:spTree>
      <p:nvGrpSpPr>
        <p:cNvPr id="1" name=""/>
        <p:cNvGrpSpPr/>
        <p:nvPr>
          <p:custDataLst>
            <p:tags r:id="rId2"/>
          </p:custDataLst>
        </p:nvPr>
      </p:nvGrpSpPr>
      <p:grpSpPr>
        <a:xfrm>
          <a:off x="0" y="0"/>
          <a:ext cx="0" cy="0"/>
        </a:xfrm>
      </p:grpSpPr>
      <p:pic>
        <p:nvPicPr>
          <p:cNvPr id="4" name="图片 3" descr="C:/Users/ADMINI~1/AppData/Local/Temp/kaimatting/20210107150453/output_aiMatting_20210107150458.pngoutput_aiMatting_20210107150458"/>
          <p:cNvPicPr>
            <a:picLocks noChangeAspect="1"/>
          </p:cNvPicPr>
          <p:nvPr>
            <p:custDataLst>
              <p:tags r:id="rId4"/>
            </p:custDataLst>
          </p:nvPr>
        </p:nvPicPr>
        <p:blipFill>
          <a:blip r:embed="rId3"/>
          <a:stretch>
            <a:fillRect/>
          </a:stretch>
        </p:blipFill>
        <p:spPr>
          <a:xfrm>
            <a:off x="2194560" y="2040890"/>
            <a:ext cx="302895" cy="382905"/>
          </a:xfrm>
          <a:prstGeom prst="rect">
            <a:avLst/>
          </a:prstGeom>
        </p:spPr>
      </p:pic>
      <p:pic>
        <p:nvPicPr>
          <p:cNvPr id="2" name="图片 1" descr="C:/Users/ADMINI~1/AppData/Local/Temp/kaimatting/20210107143719/output_aiMatting_20210107143728.pngoutput_aiMatting_20210107143728"/>
          <p:cNvPicPr>
            <a:picLocks noChangeAspect="1"/>
          </p:cNvPicPr>
          <p:nvPr>
            <p:custDataLst>
              <p:tags r:id="rId6"/>
            </p:custDataLst>
          </p:nvPr>
        </p:nvPicPr>
        <p:blipFill>
          <a:blip r:embed="rId5"/>
          <a:stretch>
            <a:fillRect/>
          </a:stretch>
        </p:blipFill>
        <p:spPr>
          <a:xfrm>
            <a:off x="3858895" y="3150870"/>
            <a:ext cx="857250" cy="1147445"/>
          </a:xfrm>
          <a:prstGeom prst="rect">
            <a:avLst/>
          </a:prstGeom>
          <a:ln>
            <a:solidFill>
              <a:schemeClr val="bg1"/>
            </a:solidFill>
          </a:ln>
        </p:spPr>
      </p:pic>
      <p:pic>
        <p:nvPicPr>
          <p:cNvPr id="13314" name="Picture 4" descr="1"/>
          <p:cNvPicPr>
            <a:picLocks noChangeAspect="1"/>
          </p:cNvPicPr>
          <p:nvPr>
            <p:custDataLst>
              <p:tags r:id="rId8"/>
            </p:custDataLst>
          </p:nvPr>
        </p:nvPicPr>
        <p:blipFill>
          <a:blip r:embed="rId7"/>
          <a:stretch>
            <a:fillRect/>
          </a:stretch>
        </p:blipFill>
        <p:spPr>
          <a:xfrm>
            <a:off x="1844675" y="3039110"/>
            <a:ext cx="772795" cy="1259205"/>
          </a:xfrm>
          <a:prstGeom prst="rect">
            <a:avLst/>
          </a:prstGeom>
          <a:noFill/>
          <a:ln w="9525">
            <a:noFill/>
          </a:ln>
        </p:spPr>
      </p:pic>
      <p:pic>
        <p:nvPicPr>
          <p:cNvPr id="3" name="Picture 4" descr="1"/>
          <p:cNvPicPr>
            <a:picLocks noChangeAspect="1"/>
          </p:cNvPicPr>
          <p:nvPr>
            <p:custDataLst>
              <p:tags r:id="rId9"/>
            </p:custDataLst>
          </p:nvPr>
        </p:nvPicPr>
        <p:blipFill>
          <a:blip r:embed="rId7"/>
          <a:stretch>
            <a:fillRect/>
          </a:stretch>
        </p:blipFill>
        <p:spPr>
          <a:xfrm>
            <a:off x="3902710" y="2040890"/>
            <a:ext cx="772795" cy="1259205"/>
          </a:xfrm>
          <a:prstGeom prst="rect">
            <a:avLst/>
          </a:prstGeom>
          <a:noFill/>
          <a:ln w="9525">
            <a:noFill/>
          </a:ln>
        </p:spPr>
      </p:pic>
      <p:pic>
        <p:nvPicPr>
          <p:cNvPr id="13317" name="Picture 7" descr="2"/>
          <p:cNvPicPr>
            <a:picLocks noChangeAspect="1"/>
          </p:cNvPicPr>
          <p:nvPr>
            <p:custDataLst>
              <p:tags r:id="rId11"/>
            </p:custDataLst>
          </p:nvPr>
        </p:nvPicPr>
        <p:blipFill>
          <a:blip r:embed="rId10"/>
          <a:stretch>
            <a:fillRect/>
          </a:stretch>
        </p:blipFill>
        <p:spPr>
          <a:xfrm>
            <a:off x="5877560" y="2970530"/>
            <a:ext cx="823595" cy="1400175"/>
          </a:xfrm>
          <a:prstGeom prst="rect">
            <a:avLst/>
          </a:prstGeom>
          <a:noFill/>
          <a:ln w="9525">
            <a:noFill/>
          </a:ln>
        </p:spPr>
      </p:pic>
      <p:pic>
        <p:nvPicPr>
          <p:cNvPr id="13316" name="Picture 6" descr="C:/Users/ADMINI~1/AppData/Local/Temp/kaimatting/20210107145008/output_aiMatting_20210107145219.pngoutput_aiMatting_20210107145219"/>
          <p:cNvPicPr>
            <a:picLocks noChangeAspect="1"/>
          </p:cNvPicPr>
          <p:nvPr>
            <p:custDataLst>
              <p:tags r:id="rId13"/>
            </p:custDataLst>
          </p:nvPr>
        </p:nvPicPr>
        <p:blipFill>
          <a:blip r:embed="rId12"/>
          <a:srcRect b="73119"/>
          <a:stretch>
            <a:fillRect/>
          </a:stretch>
        </p:blipFill>
        <p:spPr>
          <a:xfrm>
            <a:off x="7911465" y="1358900"/>
            <a:ext cx="718185" cy="335280"/>
          </a:xfrm>
          <a:prstGeom prst="rect">
            <a:avLst/>
          </a:prstGeom>
          <a:noFill/>
          <a:ln w="9525">
            <a:noFill/>
          </a:ln>
        </p:spPr>
      </p:pic>
      <p:sp>
        <p:nvSpPr>
          <p:cNvPr id="6" name="文本框 5"/>
          <p:cNvSpPr txBox="1"/>
          <p:nvPr>
            <p:custDataLst>
              <p:tags r:id="rId14"/>
            </p:custDataLst>
          </p:nvPr>
        </p:nvSpPr>
        <p:spPr>
          <a:xfrm>
            <a:off x="495935" y="445135"/>
            <a:ext cx="1506220" cy="521970"/>
          </a:xfrm>
          <a:prstGeom prst="rect">
            <a:avLst/>
          </a:prstGeom>
          <a:solidFill>
            <a:schemeClr val="accent3">
              <a:lumMod val="20000"/>
              <a:lumOff val="80000"/>
            </a:schemeClr>
          </a:solidFill>
        </p:spPr>
        <p:txBody>
          <a:bodyPr wrap="square" rtlCol="0">
            <a:spAutoFit/>
          </a:bodyPr>
          <a:lstStyle/>
          <a:p>
            <a:r>
              <a:rPr lang="zh-CN" altLang="en-US" sz="2800">
                <a:latin typeface="微软雅黑" panose="020b0503020204020204" charset="-122"/>
                <a:ea typeface="微软雅黑" panose="020b0503020204020204" charset="-122"/>
              </a:rPr>
              <a:t>小实验：</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0" presetClass="path" presetSubtype="0" accel="50000" decel="50000" fill="hold" nodeType="clickEffect">
                                  <p:stCondLst>
                                    <p:cond delay="0"/>
                                  </p:stCondLst>
                                  <p:childTnLst>
                                    <p:animMotion origin="layout" path="M 0 0 L 0 0.229259" pathEditMode="relative" ptsTypes="">
                                      <p:cBhvr>
                                        <p:cTn id="10" dur="2000" fill="hold"/>
                                        <p:tgtEl>
                                          <p:spTgt spid="4"/>
                                        </p:tgtEl>
                                        <p:attrNameLst>
                                          <p:attrName>ppt_x</p:attrName>
                                          <p:attrName>ppt_y</p:attrName>
                                        </p:attrNameLst>
                                      </p:cBhvr>
                                    </p:animMotion>
                                  </p:childTnLst>
                                </p:cTn>
                              </p:par>
                            </p:childTnLst>
                          </p:cTn>
                        </p:par>
                        <p:par>
                          <p:cTn id="11" fill="hold" nodeType="afterGroup">
                            <p:stCondLst>
                              <p:cond delay="2000"/>
                            </p:stCondLst>
                            <p:childTnLst>
                              <p:par>
                                <p:cTn id="12" presetID="1" presetClass="exit" presetSubtype="0" fill="hold" nodeType="afterEffect">
                                  <p:stCondLst>
                                    <p:cond delay="0"/>
                                  </p:stCondLst>
                                  <p:childTnLst>
                                    <p:set>
                                      <p:cBhvr>
                                        <p:cTn id="13" dur="1" fill="hold">
                                          <p:stCondLst>
                                            <p:cond delay="0"/>
                                          </p:stCondLst>
                                        </p:cTn>
                                        <p:tgtEl>
                                          <p:spTgt spid="4"/>
                                        </p:tgtEl>
                                        <p:attrNameLst>
                                          <p:attrName>style.visibility</p:attrName>
                                        </p:attrNameLst>
                                      </p:cBhvr>
                                      <p:to>
                                        <p:strVal val="hidden"/>
                                      </p:to>
                                    </p:set>
                                  </p:childTnLst>
                                </p:cTn>
                              </p:par>
                            </p:childTnLst>
                          </p:cTn>
                        </p:par>
                      </p:childTnLst>
                    </p:cTn>
                  </p:par>
                  <p:par>
                    <p:cTn id="14" fill="hold" nodeType="clickPar">
                      <p:stCondLst>
                        <p:cond delay="indefinite"/>
                      </p:stCondLst>
                      <p:childTnLst>
                        <p:par>
                          <p:cTn id="15" fill="hold" nodeType="afterGroup">
                            <p:stCondLst>
                              <p:cond delay="0"/>
                            </p:stCondLst>
                            <p:childTnLst>
                              <p:par>
                                <p:cTn id="16" presetID="0" presetClass="path" presetSubtype="0" accel="50000" decel="50000" fill="hold" nodeType="clickEffect">
                                  <p:stCondLst>
                                    <p:cond delay="0"/>
                                  </p:stCondLst>
                                  <p:childTnLst>
                                    <p:animMotion origin="layout" path="M -1.9E-05 -0.059679 C 0.019036 -0.11378 0.062396 -0.291365 0.106632 -0.317813 C 0.150867 -0.344259 0.200355 -0.222383 0.221093 -0.192115" pathEditMode="relative" rAng="0" ptsTypes="">
                                      <p:cBhvr>
                                        <p:cTn id="17" dur="2000" fill="hold"/>
                                        <p:tgtEl>
                                          <p:spTgt spid="13314"/>
                                        </p:tgtEl>
                                        <p:attrNameLst>
                                          <p:attrName>ppt_x</p:attrName>
                                          <p:attrName>ppt_y</p:attrName>
                                        </p:attrNameLst>
                                      </p:cBhvr>
                                      <p:rCtr x="11100" y="-13000"/>
                                    </p:animMotion>
                                  </p:childTnLst>
                                </p:cTn>
                              </p:par>
                            </p:childTnLst>
                          </p:cTn>
                        </p:par>
                        <p:par>
                          <p:cTn id="18" fill="hold" nodeType="afterGroup">
                            <p:stCondLst>
                              <p:cond delay="2000"/>
                            </p:stCondLst>
                            <p:childTnLst>
                              <p:par>
                                <p:cTn id="19" presetID="1" presetClass="exit" presetSubtype="0" fill="hold" nodeType="afterEffect">
                                  <p:stCondLst>
                                    <p:cond delay="0"/>
                                  </p:stCondLst>
                                  <p:childTnLst>
                                    <p:set>
                                      <p:cBhvr>
                                        <p:cTn id="20" dur="1" fill="hold">
                                          <p:stCondLst>
                                            <p:cond delay="0"/>
                                          </p:stCondLst>
                                        </p:cTn>
                                        <p:tgtEl>
                                          <p:spTgt spid="13314"/>
                                        </p:tgtEl>
                                        <p:attrNameLst>
                                          <p:attrName>style.visibility</p:attrName>
                                        </p:attrNameLst>
                                      </p:cBhvr>
                                      <p:to>
                                        <p:strVal val="hidden"/>
                                      </p:to>
                                    </p:set>
                                  </p:childTnLst>
                                </p:cTn>
                              </p:par>
                            </p:childTnLst>
                          </p:cTn>
                        </p:par>
                        <p:par>
                          <p:cTn id="21" fill="hold" nodeType="afterGroup">
                            <p:stCondLst>
                              <p:cond delay="2001"/>
                            </p:stCondLst>
                            <p:childTnLst>
                              <p:par>
                                <p:cTn id="22" presetID="1" presetClass="entr" presetSubtype="0"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childTnLst>
                                </p:cTn>
                              </p:par>
                            </p:childTnLst>
                          </p:cTn>
                        </p:par>
                      </p:childTnLst>
                    </p:cTn>
                  </p:par>
                  <p:par>
                    <p:cTn id="24" fill="hold" nodeType="clickPar">
                      <p:stCondLst>
                        <p:cond delay="indefinite"/>
                      </p:stCondLst>
                      <p:childTnLst>
                        <p:par>
                          <p:cTn id="25" fill="hold" nodeType="afterGroup">
                            <p:stCondLst>
                              <p:cond delay="0"/>
                            </p:stCondLst>
                            <p:childTnLst>
                              <p:par>
                                <p:cTn id="26" presetID="0" presetClass="path" presetSubtype="0" accel="50000" decel="50000" fill="hold" nodeType="clickEffect">
                                  <p:stCondLst>
                                    <p:cond delay="0"/>
                                  </p:stCondLst>
                                  <p:childTnLst>
                                    <p:animMotion origin="layout" path="M 0 0.014273 C 0.030972 -0.016111 0.117847 -0.140145 0.159722 -0.110593 C 0.201597 -0.081042 0.198194 0.100709 0.209514 0.16217 C 0.220833 0.223632 0.216042 0.195329 0.216458 0.196855" pathEditMode="relative" rAng="0" ptsTypes="">
                                      <p:cBhvr>
                                        <p:cTn id="27" dur="2000" fill="hold"/>
                                        <p:tgtEl>
                                          <p:spTgt spid="3"/>
                                        </p:tgtEl>
                                        <p:attrNameLst>
                                          <p:attrName>ppt_x</p:attrName>
                                          <p:attrName>ppt_y</p:attrName>
                                        </p:attrNameLst>
                                      </p:cBhvr>
                                      <p:rCtr x="10900" y="2900"/>
                                    </p:animMotion>
                                  </p:childTnLst>
                                </p:cTn>
                              </p:par>
                            </p:childTnLst>
                          </p:cTn>
                        </p:par>
                      </p:childTnLst>
                    </p:cTn>
                  </p:par>
                  <p:par>
                    <p:cTn id="28" fill="hold" nodeType="clickPar">
                      <p:stCondLst>
                        <p:cond delay="indefinite"/>
                      </p:stCondLst>
                      <p:childTnLst>
                        <p:par>
                          <p:cTn id="29" fill="hold" nodeType="afterGroup">
                            <p:stCondLst>
                              <p:cond delay="0"/>
                            </p:stCondLst>
                            <p:childTnLst>
                              <p:par>
                                <p:cTn id="30" presetID="1" presetClass="entr" presetSubtype="0" fill="hold" nodeType="clickEffect">
                                  <p:stCondLst>
                                    <p:cond delay="0"/>
                                  </p:stCondLst>
                                  <p:childTnLst>
                                    <p:set>
                                      <p:cBhvr>
                                        <p:cTn id="31" dur="1" fill="hold">
                                          <p:stCondLst>
                                            <p:cond delay="0"/>
                                          </p:stCondLst>
                                        </p:cTn>
                                        <p:tgtEl>
                                          <p:spTgt spid="13316"/>
                                        </p:tgtEl>
                                        <p:attrNameLst>
                                          <p:attrName>style.visibility</p:attrName>
                                        </p:attrNameLst>
                                      </p:cBhvr>
                                      <p:to>
                                        <p:strVal val="visible"/>
                                      </p:to>
                                    </p:set>
                                  </p:childTnLst>
                                </p:cTn>
                              </p:par>
                            </p:childTnLst>
                          </p:cTn>
                        </p:par>
                        <p:par>
                          <p:cTn id="32" fill="hold" nodeType="afterGroup">
                            <p:stCondLst>
                              <p:cond delay="1"/>
                            </p:stCondLst>
                            <p:childTnLst>
                              <p:par>
                                <p:cTn id="33" presetID="0" presetClass="path" presetSubtype="0" accel="50000" decel="50000" fill="hold" nodeType="afterEffect">
                                  <p:stCondLst>
                                    <p:cond delay="0"/>
                                  </p:stCondLst>
                                  <p:childTnLst>
                                    <p:animMotion origin="layout" path="M -0.026458 -0.031358 L -0.218264 0.317654" pathEditMode="relative" rAng="0" ptsTypes="">
                                      <p:cBhvr>
                                        <p:cTn id="34" dur="2000" fill="hold"/>
                                        <p:tgtEl>
                                          <p:spTgt spid="13316"/>
                                        </p:tgtEl>
                                        <p:attrNameLst>
                                          <p:attrName>ppt_x</p:attrName>
                                          <p:attrName>ppt_y</p:attrName>
                                        </p:attrNameLst>
                                      </p:cBhvr>
                                      <p:rCtr x="-9500" y="16900"/>
                                    </p:animMotion>
                                  </p:childTnLst>
                                </p:cTn>
                              </p:par>
                            </p:childTnLst>
                          </p:cTn>
                        </p:par>
                      </p:childTnLst>
                    </p:cTn>
                  </p:par>
                  <p:par>
                    <p:cTn id="35" fill="hold" nodeType="clickPar">
                      <p:stCondLst>
                        <p:cond delay="indefinite"/>
                      </p:stCondLst>
                      <p:childTnLst>
                        <p:par>
                          <p:cTn id="36" fill="hold" nodeType="afterGroup">
                            <p:stCondLst>
                              <p:cond delay="0"/>
                            </p:stCondLst>
                            <p:childTnLst>
                              <p:par>
                                <p:cTn id="37" presetID="1" presetClass="exit" presetSubtype="0" fill="hold" nodeType="clickEffect">
                                  <p:stCondLst>
                                    <p:cond delay="0"/>
                                  </p:stCondLst>
                                  <p:childTnLst>
                                    <p:set>
                                      <p:cBhvr>
                                        <p:cTn id="38" dur="1" fill="hold">
                                          <p:stCondLst>
                                            <p:cond delay="0"/>
                                          </p:stCondLst>
                                        </p:cTn>
                                        <p:tgtEl>
                                          <p:spTgt spid="3"/>
                                        </p:tgtEl>
                                        <p:attrNameLst>
                                          <p:attrName>style.visibility</p:attrName>
                                        </p:attrNameLst>
                                      </p:cBhvr>
                                      <p:to>
                                        <p:strVal val="hidden"/>
                                      </p:to>
                                    </p:set>
                                  </p:childTnLst>
                                </p:cTn>
                              </p:par>
                              <p:par>
                                <p:cTn id="39" presetID="1" presetClass="exit" presetSubtype="0" fill="hold" nodeType="withEffect">
                                  <p:stCondLst>
                                    <p:cond delay="0"/>
                                  </p:stCondLst>
                                  <p:childTnLst>
                                    <p:set>
                                      <p:cBhvr>
                                        <p:cTn id="40" dur="1" fill="hold">
                                          <p:stCondLst>
                                            <p:cond delay="0"/>
                                          </p:stCondLst>
                                        </p:cTn>
                                        <p:tgtEl>
                                          <p:spTgt spid="13316"/>
                                        </p:tgtEl>
                                        <p:attrNameLst>
                                          <p:attrName>style.visibility</p:attrName>
                                        </p:attrNameLst>
                                      </p:cBhvr>
                                      <p:to>
                                        <p:strVal val="hidden"/>
                                      </p:to>
                                    </p:set>
                                  </p:childTnLst>
                                </p:cTn>
                              </p:par>
                            </p:childTnLst>
                          </p:cTn>
                        </p:par>
                        <p:par>
                          <p:cTn id="41" fill="hold" nodeType="afterGroup">
                            <p:stCondLst>
                              <p:cond delay="1"/>
                            </p:stCondLst>
                            <p:childTnLst>
                              <p:par>
                                <p:cTn id="42" presetID="1" presetClass="entr" presetSubtype="0" fill="hold" nodeType="afterEffect">
                                  <p:stCondLst>
                                    <p:cond delay="0"/>
                                  </p:stCondLst>
                                  <p:childTnLst>
                                    <p:set>
                                      <p:cBhvr>
                                        <p:cTn id="43" dur="1" fill="hold">
                                          <p:stCondLst>
                                            <p:cond delay="0"/>
                                          </p:stCondLst>
                                        </p:cTn>
                                        <p:tgtEl>
                                          <p:spTgt spid="133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12">
            <a:lum/>
          </a:blip>
          <a:stretch>
            <a:fillRect/>
          </a:stretch>
        </a:blipFill>
        <a:effectLst/>
      </p:bgPr>
    </p:bg>
    <p:spTree>
      <p:nvGrpSpPr>
        <p:cNvPr id="1" name=""/>
        <p:cNvGrpSpPr/>
        <p:nvPr>
          <p:custDataLst>
            <p:tags r:id="rId2"/>
          </p:custDataLst>
        </p:nvPr>
      </p:nvGrpSpPr>
      <p:grpSpPr>
        <a:xfrm>
          <a:off x="0" y="0"/>
          <a:ext cx="0" cy="0"/>
        </a:xfrm>
      </p:grpSpPr>
      <p:sp>
        <p:nvSpPr>
          <p:cNvPr id="6" name="文本框 5"/>
          <p:cNvSpPr txBox="1"/>
          <p:nvPr>
            <p:custDataLst>
              <p:tags r:id="rId3"/>
            </p:custDataLst>
          </p:nvPr>
        </p:nvSpPr>
        <p:spPr>
          <a:xfrm>
            <a:off x="801370" y="521970"/>
            <a:ext cx="3390900" cy="521970"/>
          </a:xfrm>
          <a:prstGeom prst="rect">
            <a:avLst/>
          </a:prstGeom>
          <a:noFill/>
          <a:ln w="19050">
            <a:solidFill>
              <a:schemeClr val="accent3">
                <a:lumMod val="75000"/>
              </a:schemeClr>
            </a:solidFill>
            <a:prstDash val="dash"/>
          </a:ln>
        </p:spPr>
        <p:txBody>
          <a:bodyPr wrap="square" rtlCol="0">
            <a:spAutoFit/>
          </a:bodyPr>
          <a:lstStyle/>
          <a:p>
            <a:pPr lvl="0" algn="l">
              <a:buClrTx/>
              <a:buSzTx/>
              <a:buFontTx/>
            </a:pPr>
            <a:r>
              <a:rPr lang="zh-CN" altLang="en-US" sz="2800" b="1">
                <a:latin typeface="微软雅黑" panose="020b0503020204020204" charset="-122"/>
                <a:ea typeface="微软雅黑" panose="020b0503020204020204" charset="-122"/>
                <a:sym typeface="+mn-ea"/>
              </a:rPr>
              <a:t>大气压强的影响因素</a:t>
            </a:r>
          </a:p>
        </p:txBody>
      </p:sp>
      <p:pic>
        <p:nvPicPr>
          <p:cNvPr id="4" name="图片 3" descr="C:/Users/ADMINI~1/AppData/Local/Temp/kaimatting/20210107152021/output_aiMatting_20210107152035.pngoutput_aiMatting_20210107152035"/>
          <p:cNvPicPr>
            <a:picLocks noChangeAspect="1"/>
          </p:cNvPicPr>
          <p:nvPr>
            <p:custDataLst>
              <p:tags r:id="rId5"/>
            </p:custDataLst>
          </p:nvPr>
        </p:nvPicPr>
        <p:blipFill>
          <a:blip r:embed="rId4"/>
          <a:stretch>
            <a:fillRect/>
          </a:stretch>
        </p:blipFill>
        <p:spPr>
          <a:xfrm>
            <a:off x="0" y="11430"/>
            <a:ext cx="1101725" cy="582295"/>
          </a:xfrm>
          <a:prstGeom prst="rect">
            <a:avLst/>
          </a:prstGeom>
        </p:spPr>
      </p:pic>
      <p:pic>
        <p:nvPicPr>
          <p:cNvPr id="2" name="图片 1"/>
          <p:cNvPicPr>
            <a:picLocks noChangeAspect="1"/>
          </p:cNvPicPr>
          <p:nvPr>
            <p:custDataLst>
              <p:tags r:id="rId7"/>
            </p:custDataLst>
          </p:nvPr>
        </p:nvPicPr>
        <p:blipFill>
          <a:blip r:embed="rId6"/>
          <a:stretch>
            <a:fillRect/>
          </a:stretch>
        </p:blipFill>
        <p:spPr>
          <a:xfrm>
            <a:off x="553085" y="1421130"/>
            <a:ext cx="3887470" cy="2073275"/>
          </a:xfrm>
          <a:prstGeom prst="rect">
            <a:avLst/>
          </a:prstGeom>
        </p:spPr>
      </p:pic>
      <p:pic>
        <p:nvPicPr>
          <p:cNvPr id="7" name="图片 6" descr="src=http___5b0988e595225.cdn.sohucs.com_images_20180521_d8d70eb17b884884b4d623d332bc7464.gif&amp;refer=http___5b0988e595225.cdn.sohucs"/>
          <p:cNvPicPr>
            <a:picLocks noChangeAspect="1"/>
          </p:cNvPicPr>
          <p:nvPr>
            <p:custDataLst>
              <p:tags r:id="rId9"/>
            </p:custDataLst>
          </p:nvPr>
        </p:nvPicPr>
        <p:blipFill>
          <a:blip r:embed="rId8"/>
          <a:stretch>
            <a:fillRect/>
          </a:stretch>
        </p:blipFill>
        <p:spPr>
          <a:xfrm>
            <a:off x="4888865" y="1497330"/>
            <a:ext cx="3566795" cy="2006600"/>
          </a:xfrm>
          <a:prstGeom prst="rect">
            <a:avLst/>
          </a:prstGeom>
        </p:spPr>
      </p:pic>
      <p:sp>
        <p:nvSpPr>
          <p:cNvPr id="8" name="文本框 7"/>
          <p:cNvSpPr txBox="1"/>
          <p:nvPr>
            <p:custDataLst>
              <p:tags r:id="rId10"/>
            </p:custDataLst>
          </p:nvPr>
        </p:nvSpPr>
        <p:spPr>
          <a:xfrm>
            <a:off x="1999615" y="3693160"/>
            <a:ext cx="995045" cy="460375"/>
          </a:xfrm>
          <a:prstGeom prst="rect">
            <a:avLst/>
          </a:prstGeom>
          <a:noFill/>
        </p:spPr>
        <p:txBody>
          <a:bodyPr wrap="square" rtlCol="0">
            <a:spAutoFit/>
          </a:bodyPr>
          <a:lstStyle/>
          <a:p>
            <a:r>
              <a:rPr lang="zh-CN" altLang="en-US" sz="2400">
                <a:latin typeface="微软雅黑" panose="020b0503020204020204" charset="-122"/>
                <a:ea typeface="微软雅黑" panose="020b0503020204020204" charset="-122"/>
              </a:rPr>
              <a:t>海拔</a:t>
            </a:r>
          </a:p>
        </p:txBody>
      </p:sp>
      <p:sp>
        <p:nvSpPr>
          <p:cNvPr id="9" name="文本框 8"/>
          <p:cNvSpPr txBox="1"/>
          <p:nvPr>
            <p:custDataLst>
              <p:tags r:id="rId11"/>
            </p:custDataLst>
          </p:nvPr>
        </p:nvSpPr>
        <p:spPr>
          <a:xfrm>
            <a:off x="5809615" y="3693160"/>
            <a:ext cx="1725295" cy="460375"/>
          </a:xfrm>
          <a:prstGeom prst="rect">
            <a:avLst/>
          </a:prstGeom>
          <a:noFill/>
        </p:spPr>
        <p:txBody>
          <a:bodyPr wrap="square" rtlCol="0">
            <a:spAutoFit/>
          </a:bodyPr>
          <a:lstStyle/>
          <a:p>
            <a:r>
              <a:rPr lang="zh-CN" altLang="en-US" sz="2400">
                <a:latin typeface="微软雅黑" panose="020b0503020204020204" charset="-122"/>
                <a:ea typeface="微软雅黑" panose="020b0503020204020204" charset="-122"/>
              </a:rPr>
              <a:t>季节和天气</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ppt_x"/>
                                          </p:val>
                                        </p:tav>
                                        <p:tav tm="100000">
                                          <p:val>
                                            <p:strVal val="#ppt_x"/>
                                          </p:val>
                                        </p:tav>
                                      </p:tavLst>
                                    </p:anim>
                                    <p:anim calcmode="lin" valueType="num">
                                      <p:cBhvr additive="base">
                                        <p:cTn id="2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9">
            <a:lum/>
          </a:blip>
          <a:stretch>
            <a:fillRect/>
          </a:stretch>
        </a:blipFill>
        <a:effectLst/>
      </p:bgPr>
    </p:bg>
    <p:spTree>
      <p:nvGrpSpPr>
        <p:cNvPr id="1" name=""/>
        <p:cNvGrpSpPr/>
        <p:nvPr>
          <p:custDataLst>
            <p:tags r:id="rId2"/>
          </p:custDataLst>
        </p:nvPr>
      </p:nvGrpSpPr>
      <p:grpSpPr>
        <a:xfrm>
          <a:off x="0" y="0"/>
          <a:ext cx="0" cy="0"/>
        </a:xfrm>
      </p:grpSpPr>
      <p:sp>
        <p:nvSpPr>
          <p:cNvPr id="6" name="文本框 5"/>
          <p:cNvSpPr txBox="1"/>
          <p:nvPr>
            <p:custDataLst>
              <p:tags r:id="rId3"/>
            </p:custDataLst>
          </p:nvPr>
        </p:nvSpPr>
        <p:spPr>
          <a:xfrm>
            <a:off x="801370" y="521970"/>
            <a:ext cx="967105" cy="521970"/>
          </a:xfrm>
          <a:prstGeom prst="rect">
            <a:avLst/>
          </a:prstGeom>
          <a:noFill/>
          <a:ln w="19050">
            <a:solidFill>
              <a:schemeClr val="accent3">
                <a:lumMod val="75000"/>
              </a:schemeClr>
            </a:solidFill>
            <a:prstDash val="dash"/>
          </a:ln>
        </p:spPr>
        <p:txBody>
          <a:bodyPr wrap="square" rtlCol="0">
            <a:spAutoFit/>
          </a:bodyPr>
          <a:lstStyle/>
          <a:p>
            <a:pPr lvl="0" algn="l">
              <a:buClrTx/>
              <a:buSzTx/>
              <a:buFontTx/>
            </a:pPr>
            <a:r>
              <a:rPr lang="zh-CN" altLang="en-US" sz="2800" b="1">
                <a:latin typeface="微软雅黑" panose="020b0503020204020204" charset="-122"/>
                <a:ea typeface="微软雅黑" panose="020b0503020204020204" charset="-122"/>
                <a:sym typeface="+mn-ea"/>
              </a:rPr>
              <a:t>笔记</a:t>
            </a:r>
          </a:p>
        </p:txBody>
      </p:sp>
      <p:pic>
        <p:nvPicPr>
          <p:cNvPr id="4" name="图片 3" descr="C:/Users/ADMINI~1/AppData/Local/Temp/kaimatting/20210107152021/output_aiMatting_20210107152035.pngoutput_aiMatting_20210107152035"/>
          <p:cNvPicPr>
            <a:picLocks noChangeAspect="1"/>
          </p:cNvPicPr>
          <p:nvPr>
            <p:custDataLst>
              <p:tags r:id="rId5"/>
            </p:custDataLst>
          </p:nvPr>
        </p:nvPicPr>
        <p:blipFill>
          <a:blip r:embed="rId4"/>
          <a:stretch>
            <a:fillRect/>
          </a:stretch>
        </p:blipFill>
        <p:spPr>
          <a:xfrm>
            <a:off x="0" y="11430"/>
            <a:ext cx="1101725" cy="582295"/>
          </a:xfrm>
          <a:prstGeom prst="rect">
            <a:avLst/>
          </a:prstGeom>
        </p:spPr>
      </p:pic>
      <p:sp>
        <p:nvSpPr>
          <p:cNvPr id="27650" name="内容占位符 2"/>
          <p:cNvSpPr>
            <a:spLocks noGrp="1"/>
          </p:cNvSpPr>
          <p:nvPr>
            <p:custDataLst>
              <p:tags r:id="rId6"/>
            </p:custDataLst>
          </p:nvPr>
        </p:nvSpPr>
        <p:spPr>
          <a:xfrm>
            <a:off x="670560" y="1127125"/>
            <a:ext cx="8199755" cy="3828415"/>
          </a:xfrm>
        </p:spPr>
        <p:txBody>
          <a:bodyPr vert="horz" wrap="square" lIns="91440" tIns="45720" rIns="91440" bIns="45720" anchor="t"/>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fontAlgn="auto">
              <a:spcBef>
                <a:spcPct val="0"/>
              </a:spcBef>
              <a:buNone/>
            </a:pPr>
            <a:r>
              <a:rPr lang="en-US" altLang="zh-CN">
                <a:solidFill>
                  <a:schemeClr val="tx1"/>
                </a:solidFill>
                <a:latin typeface="微软雅黑" panose="020b0503020204020204" charset="-122"/>
                <a:ea typeface="微软雅黑" panose="020b0503020204020204" charset="-122"/>
                <a:cs typeface="微软雅黑" panose="020b0503020204020204" charset="-122"/>
              </a:rPr>
              <a:t>1</a:t>
            </a:r>
            <a:r>
              <a:rPr lang="zh-CN" altLang="en-US">
                <a:solidFill>
                  <a:schemeClr val="tx1"/>
                </a:solidFill>
                <a:latin typeface="微软雅黑" panose="020b0503020204020204" charset="-122"/>
                <a:ea typeface="微软雅黑" panose="020b0503020204020204" charset="-122"/>
                <a:cs typeface="微软雅黑" panose="020b0503020204020204" charset="-122"/>
              </a:rPr>
              <a:t>、定义：大气对浸在它里面的物体产生的压强叫大气压强</a:t>
            </a:r>
            <a:r>
              <a:rPr lang="en-US" altLang="zh-CN">
                <a:solidFill>
                  <a:schemeClr val="tx1"/>
                </a:solidFill>
                <a:latin typeface="微软雅黑" panose="020b0503020204020204" charset="-122"/>
                <a:ea typeface="微软雅黑" panose="020b0503020204020204" charset="-122"/>
                <a:cs typeface="微软雅黑" panose="020b0503020204020204" charset="-122"/>
              </a:rPr>
              <a:t> </a:t>
            </a:r>
            <a:r>
              <a:rPr lang="zh-CN" altLang="en-US">
                <a:solidFill>
                  <a:schemeClr val="tx1"/>
                </a:solidFill>
                <a:latin typeface="微软雅黑" panose="020b0503020204020204" charset="-122"/>
                <a:ea typeface="微软雅黑" panose="020b0503020204020204" charset="-122"/>
                <a:cs typeface="微软雅黑" panose="020b0503020204020204" charset="-122"/>
              </a:rPr>
              <a:t>。</a:t>
            </a:r>
            <a:endParaRPr lang="en-US" altLang="zh-CN">
              <a:solidFill>
                <a:schemeClr val="tx1"/>
              </a:solidFill>
              <a:latin typeface="微软雅黑" panose="020b0503020204020204" charset="-122"/>
              <a:ea typeface="微软雅黑" panose="020b0503020204020204" charset="-122"/>
              <a:cs typeface="微软雅黑" panose="020b0503020204020204" charset="-122"/>
            </a:endParaRPr>
          </a:p>
          <a:p>
            <a:pPr marL="0" indent="0" fontAlgn="auto">
              <a:spcBef>
                <a:spcPct val="0"/>
              </a:spcBef>
              <a:buNone/>
            </a:pPr>
            <a:r>
              <a:rPr lang="en-US" altLang="zh-CN">
                <a:solidFill>
                  <a:schemeClr val="tx1"/>
                </a:solidFill>
                <a:latin typeface="微软雅黑" panose="020b0503020204020204" charset="-122"/>
                <a:ea typeface="微软雅黑" panose="020b0503020204020204" charset="-122"/>
                <a:cs typeface="微软雅黑" panose="020b0503020204020204" charset="-122"/>
              </a:rPr>
              <a:t>2</a:t>
            </a:r>
            <a:r>
              <a:rPr lang="zh-CN" altLang="en-US">
                <a:solidFill>
                  <a:schemeClr val="tx1"/>
                </a:solidFill>
                <a:latin typeface="微软雅黑" panose="020b0503020204020204" charset="-122"/>
                <a:ea typeface="微软雅黑" panose="020b0503020204020204" charset="-122"/>
                <a:cs typeface="微软雅黑" panose="020b0503020204020204" charset="-122"/>
              </a:rPr>
              <a:t>、规定在标准大气条件下海平面的气压为标准大气压，约为：</a:t>
            </a:r>
            <a:r>
              <a:rPr lang="en-US" altLang="zh-CN">
                <a:solidFill>
                  <a:srgbClr val="FF0000"/>
                </a:solidFill>
                <a:latin typeface="微软雅黑" panose="020b0503020204020204" charset="-122"/>
                <a:ea typeface="微软雅黑" panose="020b0503020204020204" charset="-122"/>
                <a:cs typeface="微软雅黑" panose="020b0503020204020204" charset="-122"/>
              </a:rPr>
              <a:t>p=1×10</a:t>
            </a:r>
            <a:r>
              <a:rPr lang="en-US" altLang="zh-CN" baseline="30000">
                <a:solidFill>
                  <a:srgbClr val="FF0000"/>
                </a:solidFill>
                <a:latin typeface="微软雅黑" panose="020b0503020204020204" charset="-122"/>
                <a:ea typeface="微软雅黑" panose="020b0503020204020204" charset="-122"/>
                <a:cs typeface="微软雅黑" panose="020b0503020204020204" charset="-122"/>
              </a:rPr>
              <a:t>5</a:t>
            </a:r>
            <a:r>
              <a:rPr lang="en-US" altLang="zh-CN">
                <a:solidFill>
                  <a:srgbClr val="FF0000"/>
                </a:solidFill>
                <a:latin typeface="微软雅黑" panose="020b0503020204020204" charset="-122"/>
                <a:ea typeface="微软雅黑" panose="020b0503020204020204" charset="-122"/>
                <a:cs typeface="微软雅黑" panose="020b0503020204020204" charset="-122"/>
              </a:rPr>
              <a:t>Pa</a:t>
            </a:r>
            <a:r>
              <a:rPr lang="zh-CN" altLang="en-US">
                <a:solidFill>
                  <a:srgbClr val="FF0000"/>
                </a:solidFill>
                <a:latin typeface="微软雅黑" panose="020b0503020204020204" charset="-122"/>
                <a:ea typeface="微软雅黑" panose="020b0503020204020204" charset="-122"/>
                <a:cs typeface="微软雅黑" panose="020b0503020204020204" charset="-122"/>
              </a:rPr>
              <a:t>。</a:t>
            </a:r>
            <a:endParaRPr lang="en-US" altLang="zh-CN">
              <a:solidFill>
                <a:srgbClr val="FF0000"/>
              </a:solidFill>
              <a:latin typeface="微软雅黑" panose="020b0503020204020204" charset="-122"/>
              <a:ea typeface="微软雅黑" panose="020b0503020204020204" charset="-122"/>
              <a:cs typeface="微软雅黑" panose="020b0503020204020204" charset="-122"/>
            </a:endParaRPr>
          </a:p>
          <a:p>
            <a:pPr marL="0" indent="0" fontAlgn="auto">
              <a:spcBef>
                <a:spcPct val="0"/>
              </a:spcBef>
              <a:buNone/>
            </a:pPr>
            <a:r>
              <a:rPr lang="en-US" altLang="zh-CN">
                <a:solidFill>
                  <a:schemeClr val="tx1"/>
                </a:solidFill>
                <a:latin typeface="微软雅黑" panose="020b0503020204020204" charset="-122"/>
                <a:ea typeface="微软雅黑" panose="020b0503020204020204" charset="-122"/>
                <a:cs typeface="微软雅黑" panose="020b0503020204020204" charset="-122"/>
              </a:rPr>
              <a:t>3</a:t>
            </a:r>
            <a:r>
              <a:rPr lang="zh-CN" altLang="en-US">
                <a:solidFill>
                  <a:schemeClr val="tx1"/>
                </a:solidFill>
                <a:latin typeface="微软雅黑" panose="020b0503020204020204" charset="-122"/>
                <a:ea typeface="微软雅黑" panose="020b0503020204020204" charset="-122"/>
                <a:cs typeface="微软雅黑" panose="020b0503020204020204" charset="-122"/>
              </a:rPr>
              <a:t>、托里拆利实验是</a:t>
            </a:r>
            <a:r>
              <a:rPr lang="zh-CN" altLang="en-US">
                <a:solidFill>
                  <a:srgbClr val="FF0000"/>
                </a:solidFill>
                <a:latin typeface="微软雅黑" panose="020b0503020204020204" charset="-122"/>
                <a:ea typeface="微软雅黑" panose="020b0503020204020204" charset="-122"/>
                <a:cs typeface="微软雅黑" panose="020b0503020204020204" charset="-122"/>
              </a:rPr>
              <a:t>首个准确测量出</a:t>
            </a:r>
            <a:r>
              <a:rPr lang="zh-CN" altLang="en-US">
                <a:solidFill>
                  <a:schemeClr val="tx1"/>
                </a:solidFill>
                <a:latin typeface="微软雅黑" panose="020b0503020204020204" charset="-122"/>
                <a:ea typeface="微软雅黑" panose="020b0503020204020204" charset="-122"/>
                <a:cs typeface="微软雅黑" panose="020b0503020204020204" charset="-122"/>
              </a:rPr>
              <a:t>大气压值的实验。</a:t>
            </a:r>
            <a:endParaRPr lang="en-US" altLang="zh-CN">
              <a:solidFill>
                <a:schemeClr val="tx1"/>
              </a:solidFill>
              <a:latin typeface="微软雅黑" panose="020b0503020204020204" charset="-122"/>
              <a:ea typeface="微软雅黑" panose="020b0503020204020204" charset="-122"/>
              <a:cs typeface="微软雅黑" panose="020b0503020204020204" charset="-122"/>
            </a:endParaRPr>
          </a:p>
          <a:p>
            <a:pPr marL="0" indent="0" fontAlgn="auto">
              <a:spcBef>
                <a:spcPct val="0"/>
              </a:spcBef>
              <a:buNone/>
            </a:pPr>
            <a:r>
              <a:rPr lang="en-US" altLang="zh-CN">
                <a:solidFill>
                  <a:schemeClr val="tx1"/>
                </a:solidFill>
                <a:latin typeface="微软雅黑" panose="020b0503020204020204" charset="-122"/>
                <a:ea typeface="微软雅黑" panose="020b0503020204020204" charset="-122"/>
                <a:cs typeface="微软雅黑" panose="020b0503020204020204" charset="-122"/>
              </a:rPr>
              <a:t>4</a:t>
            </a:r>
            <a:r>
              <a:rPr lang="zh-CN" altLang="en-US">
                <a:solidFill>
                  <a:schemeClr val="tx1"/>
                </a:solidFill>
                <a:latin typeface="微软雅黑" panose="020b0503020204020204" charset="-122"/>
                <a:ea typeface="微软雅黑" panose="020b0503020204020204" charset="-122"/>
                <a:cs typeface="微软雅黑" panose="020b0503020204020204" charset="-122"/>
              </a:rPr>
              <a:t>、马德堡半球实验是</a:t>
            </a:r>
            <a:r>
              <a:rPr lang="zh-CN" altLang="en-US">
                <a:solidFill>
                  <a:srgbClr val="FF0000"/>
                </a:solidFill>
                <a:latin typeface="微软雅黑" panose="020b0503020204020204" charset="-122"/>
                <a:ea typeface="微软雅黑" panose="020b0503020204020204" charset="-122"/>
                <a:cs typeface="微软雅黑" panose="020b0503020204020204" charset="-122"/>
              </a:rPr>
              <a:t>首个证明了</a:t>
            </a:r>
            <a:r>
              <a:rPr lang="zh-CN" altLang="en-US">
                <a:solidFill>
                  <a:schemeClr val="tx1"/>
                </a:solidFill>
                <a:latin typeface="微软雅黑" panose="020b0503020204020204" charset="-122"/>
                <a:ea typeface="微软雅黑" panose="020b0503020204020204" charset="-122"/>
                <a:cs typeface="微软雅黑" panose="020b0503020204020204" charset="-122"/>
              </a:rPr>
              <a:t>大气压存在的实验。</a:t>
            </a:r>
          </a:p>
          <a:p>
            <a:pPr marL="0" indent="0" fontAlgn="auto">
              <a:spcBef>
                <a:spcPct val="0"/>
              </a:spcBef>
              <a:buNone/>
            </a:pPr>
            <a:r>
              <a:rPr lang="en-US" altLang="zh-CN">
                <a:latin typeface="微软雅黑" panose="020b0503020204020204" charset="-122"/>
                <a:ea typeface="微软雅黑" panose="020b0503020204020204" charset="-122"/>
                <a:sym typeface="+mn-ea"/>
              </a:rPr>
              <a:t>5</a:t>
            </a:r>
            <a:r>
              <a:rPr lang="zh-CN" altLang="en-US">
                <a:latin typeface="微软雅黑" panose="020b0503020204020204" charset="-122"/>
                <a:ea typeface="微软雅黑" panose="020b0503020204020204" charset="-122"/>
                <a:sym typeface="+mn-ea"/>
              </a:rPr>
              <a:t>、影响因素：</a:t>
            </a:r>
          </a:p>
          <a:p>
            <a:pPr marL="0" indent="0" fontAlgn="auto">
              <a:spcBef>
                <a:spcPct val="0"/>
              </a:spcBef>
              <a:buNone/>
            </a:pPr>
            <a:r>
              <a:rPr lang="zh-CN" altLang="en-US">
                <a:latin typeface="微软雅黑" panose="020b0503020204020204" charset="-122"/>
                <a:ea typeface="微软雅黑" panose="020b0503020204020204" charset="-122"/>
                <a:sym typeface="+mn-ea"/>
              </a:rPr>
              <a:t>（</a:t>
            </a:r>
            <a:r>
              <a:rPr lang="en-US" altLang="zh-CN">
                <a:latin typeface="微软雅黑" panose="020b0503020204020204" charset="-122"/>
                <a:ea typeface="微软雅黑" panose="020b0503020204020204" charset="-122"/>
                <a:sym typeface="+mn-ea"/>
              </a:rPr>
              <a:t>1</a:t>
            </a:r>
            <a:r>
              <a:rPr lang="zh-CN" altLang="en-US">
                <a:latin typeface="微软雅黑" panose="020b0503020204020204" charset="-122"/>
                <a:ea typeface="微软雅黑" panose="020b0503020204020204" charset="-122"/>
                <a:sym typeface="+mn-ea"/>
              </a:rPr>
              <a:t>）大气压受海拔的影响：</a:t>
            </a:r>
            <a:r>
              <a:rPr lang="zh-CN" altLang="en-US">
                <a:solidFill>
                  <a:srgbClr val="FF0000"/>
                </a:solidFill>
                <a:latin typeface="微软雅黑" panose="020b0503020204020204" charset="-122"/>
                <a:ea typeface="微软雅黑" panose="020b0503020204020204" charset="-122"/>
                <a:sym typeface="+mn-ea"/>
              </a:rPr>
              <a:t>海拔越高的地方大气压越低；</a:t>
            </a:r>
            <a:r>
              <a:rPr lang="zh-CN" altLang="en-US">
                <a:latin typeface="微软雅黑" panose="020b0503020204020204" charset="-122"/>
                <a:ea typeface="微软雅黑" panose="020b0503020204020204" charset="-122"/>
                <a:sym typeface="+mn-ea"/>
              </a:rPr>
              <a:t>（</a:t>
            </a:r>
            <a:r>
              <a:rPr lang="en-US" altLang="zh-CN">
                <a:latin typeface="微软雅黑" panose="020b0503020204020204" charset="-122"/>
                <a:ea typeface="微软雅黑" panose="020b0503020204020204" charset="-122"/>
                <a:sym typeface="+mn-ea"/>
              </a:rPr>
              <a:t>2</a:t>
            </a:r>
            <a:r>
              <a:rPr lang="zh-CN" altLang="en-US">
                <a:latin typeface="微软雅黑" panose="020b0503020204020204" charset="-122"/>
                <a:ea typeface="微软雅黑" panose="020b0503020204020204" charset="-122"/>
                <a:sym typeface="+mn-ea"/>
              </a:rPr>
              <a:t>）大气压受季节、天气等的影响：一般情况，冬季比夏季大气压高，晴天比阴天大气压高。</a:t>
            </a:r>
            <a:endParaRPr lang="en-US" altLang="zh-CN">
              <a:latin typeface="微软雅黑" panose="020b0503020204020204" charset="-122"/>
              <a:ea typeface="微软雅黑" panose="020b0503020204020204" charset="-122"/>
            </a:endParaRPr>
          </a:p>
          <a:p>
            <a:pPr marL="0" indent="0" fontAlgn="auto">
              <a:spcBef>
                <a:spcPct val="0"/>
              </a:spcBef>
              <a:buNone/>
            </a:pPr>
            <a:endParaRPr lang="en-US" altLang="zh-CN">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2" name="图片 1" descr="C:/Users/ADMINI~1/AppData/Local/Temp/kaimatting/20210109002139/output_aiMatting_20210109002320.pngoutput_aiMatting_20210109002320"/>
          <p:cNvPicPr>
            <a:picLocks noChangeAspect="1"/>
          </p:cNvPicPr>
          <p:nvPr>
            <p:custDataLst>
              <p:tags r:id="rId8"/>
            </p:custDataLst>
          </p:nvPr>
        </p:nvPicPr>
        <p:blipFill>
          <a:blip r:embed="rId7"/>
          <a:stretch>
            <a:fillRect/>
          </a:stretch>
        </p:blipFill>
        <p:spPr>
          <a:xfrm>
            <a:off x="7733665" y="306705"/>
            <a:ext cx="880110" cy="850265"/>
          </a:xfrm>
          <a:prstGeom prst="rect">
            <a:avLst/>
          </a:prstGeom>
        </p:spPr>
      </p:pic>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10">
            <a:lum/>
          </a:blip>
          <a:stretch>
            <a:fillRect/>
          </a:stretch>
        </a:blipFill>
        <a:effectLst/>
      </p:bgPr>
    </p:bg>
    <p:spTree>
      <p:nvGrpSpPr>
        <p:cNvPr id="1" name=""/>
        <p:cNvGrpSpPr/>
        <p:nvPr>
          <p:custDataLst>
            <p:tags r:id="rId2"/>
          </p:custDataLst>
        </p:nvPr>
      </p:nvGrpSpPr>
      <p:grpSpPr>
        <a:xfrm>
          <a:off x="0" y="0"/>
          <a:ext cx="0" cy="0"/>
        </a:xfrm>
      </p:grpSpPr>
      <p:sp>
        <p:nvSpPr>
          <p:cNvPr id="6" name="文本框 5"/>
          <p:cNvSpPr txBox="1"/>
          <p:nvPr>
            <p:custDataLst>
              <p:tags r:id="rId3"/>
            </p:custDataLst>
          </p:nvPr>
        </p:nvSpPr>
        <p:spPr>
          <a:xfrm>
            <a:off x="801370" y="521970"/>
            <a:ext cx="2375535" cy="521970"/>
          </a:xfrm>
          <a:prstGeom prst="rect">
            <a:avLst/>
          </a:prstGeom>
          <a:noFill/>
          <a:ln w="19050">
            <a:solidFill>
              <a:schemeClr val="accent3">
                <a:lumMod val="75000"/>
              </a:schemeClr>
            </a:solidFill>
            <a:prstDash val="dash"/>
          </a:ln>
        </p:spPr>
        <p:txBody>
          <a:bodyPr wrap="square" rtlCol="0">
            <a:spAutoFit/>
          </a:bodyPr>
          <a:lstStyle/>
          <a:p>
            <a:pPr lvl="0" algn="l">
              <a:buClrTx/>
              <a:buSzTx/>
              <a:buFontTx/>
            </a:pPr>
            <a:r>
              <a:rPr lang="zh-CN" altLang="en-US" sz="2800" b="1">
                <a:latin typeface="微软雅黑" panose="020b0503020204020204" charset="-122"/>
                <a:ea typeface="微软雅黑" panose="020b0503020204020204" charset="-122"/>
                <a:sym typeface="+mn-ea"/>
              </a:rPr>
              <a:t>密闭气体压强</a:t>
            </a:r>
          </a:p>
        </p:txBody>
      </p:sp>
      <p:pic>
        <p:nvPicPr>
          <p:cNvPr id="4" name="图片 3" descr="C:/Users/ADMINI~1/AppData/Local/Temp/kaimatting/20210107152021/output_aiMatting_20210107152035.pngoutput_aiMatting_20210107152035"/>
          <p:cNvPicPr>
            <a:picLocks noChangeAspect="1"/>
          </p:cNvPicPr>
          <p:nvPr>
            <p:custDataLst>
              <p:tags r:id="rId5"/>
            </p:custDataLst>
          </p:nvPr>
        </p:nvPicPr>
        <p:blipFill>
          <a:blip r:embed="rId4"/>
          <a:stretch>
            <a:fillRect/>
          </a:stretch>
        </p:blipFill>
        <p:spPr>
          <a:xfrm>
            <a:off x="0" y="11430"/>
            <a:ext cx="1101725" cy="582295"/>
          </a:xfrm>
          <a:prstGeom prst="rect">
            <a:avLst/>
          </a:prstGeom>
        </p:spPr>
      </p:pic>
      <p:pic>
        <p:nvPicPr>
          <p:cNvPr id="1026" name="Picture 2"/>
          <p:cNvPicPr>
            <a:picLocks noChangeAspect="1" noChangeArrowheads="1"/>
          </p:cNvPicPr>
          <p:nvPr>
            <p:custDataLst>
              <p:tags r:id="rId7"/>
            </p:custDataLst>
          </p:nvPr>
        </p:nvPicPr>
        <p:blipFill>
          <a:blip r:embed="rId6">
            <a:extLst>
              <a:ext uri="{28A0092B-C50C-407E-A947-70E740481C1C}">
                <a14:useLocalDpi xmlns:a14="http://schemas.microsoft.com/office/drawing/2010/main" val="0"/>
              </a:ext>
            </a:extLst>
          </a:blip>
          <a:stretch>
            <a:fillRect/>
          </a:stretch>
        </p:blipFill>
        <p:spPr bwMode="auto">
          <a:xfrm>
            <a:off x="801370" y="1554480"/>
            <a:ext cx="3415875" cy="188029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p:cNvPicPr>
            <a:picLocks noChangeAspect="1" noChangeArrowheads="1" noCrop="1"/>
          </p:cNvPicPr>
          <p:nvPr>
            <p:custDataLst>
              <p:tags r:id="rId9"/>
            </p:custDataLst>
          </p:nvPr>
        </p:nvPicPr>
        <p:blipFill>
          <a:blip r:embed="rId8"/>
          <a:stretch>
            <a:fillRect/>
          </a:stretch>
        </p:blipFill>
        <p:spPr bwMode="auto">
          <a:xfrm>
            <a:off x="5057385" y="1173899"/>
            <a:ext cx="3108709" cy="226087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500" fill="hold"/>
                                        <p:tgtEl>
                                          <p:spTgt spid="1026"/>
                                        </p:tgtEl>
                                        <p:attrNameLst>
                                          <p:attrName>ppt_x</p:attrName>
                                        </p:attrNameLst>
                                      </p:cBhvr>
                                      <p:tavLst>
                                        <p:tav tm="0">
                                          <p:val>
                                            <p:strVal val="#ppt_x"/>
                                          </p:val>
                                        </p:tav>
                                        <p:tav tm="100000">
                                          <p:val>
                                            <p:strVal val="#ppt_x"/>
                                          </p:val>
                                        </p:tav>
                                      </p:tavLst>
                                    </p:anim>
                                    <p:anim calcmode="lin" valueType="num">
                                      <p:cBhvr additive="base">
                                        <p:cTn id="8"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028"/>
                                        </p:tgtEl>
                                        <p:attrNameLst>
                                          <p:attrName>style.visibility</p:attrName>
                                        </p:attrNameLst>
                                      </p:cBhvr>
                                      <p:to>
                                        <p:strVal val="visible"/>
                                      </p:to>
                                    </p:set>
                                    <p:anim calcmode="lin" valueType="num">
                                      <p:cBhvr additive="base">
                                        <p:cTn id="13" dur="500" fill="hold"/>
                                        <p:tgtEl>
                                          <p:spTgt spid="1028"/>
                                        </p:tgtEl>
                                        <p:attrNameLst>
                                          <p:attrName>ppt_x</p:attrName>
                                        </p:attrNameLst>
                                      </p:cBhvr>
                                      <p:tavLst>
                                        <p:tav tm="0">
                                          <p:val>
                                            <p:strVal val="#ppt_x"/>
                                          </p:val>
                                        </p:tav>
                                        <p:tav tm="100000">
                                          <p:val>
                                            <p:strVal val="#ppt_x"/>
                                          </p:val>
                                        </p:tav>
                                      </p:tavLst>
                                    </p:anim>
                                    <p:anim calcmode="lin" valueType="num">
                                      <p:cBhvr additive="base">
                                        <p:cTn id="14" dur="500" fill="hold"/>
                                        <p:tgtEl>
                                          <p:spTgt spid="10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4" name="内容占位符 3"/>
          <p:cNvPicPr>
            <a:picLocks noGrp="1" noChangeAspect="1"/>
          </p:cNvPicPr>
          <p:nvPr>
            <p:ph idx="1"/>
            <p:custDataLst>
              <p:tags r:id="rId4"/>
            </p:custDataLst>
          </p:nvPr>
        </p:nvPicPr>
        <p:blipFill>
          <a:blip r:embed="rId3"/>
          <a:stretch>
            <a:fillRect/>
          </a:stretch>
        </p:blipFill>
        <p:spPr>
          <a:xfrm>
            <a:off x="0" y="0"/>
            <a:ext cx="4779645" cy="5142865"/>
          </a:xfrm>
          <a:prstGeom prst="rect">
            <a:avLst/>
          </a:prstGeom>
        </p:spPr>
      </p:pic>
      <p:sp>
        <p:nvSpPr>
          <p:cNvPr id="6" name="文本框 5"/>
          <p:cNvSpPr txBox="1"/>
          <p:nvPr>
            <p:custDataLst>
              <p:tags r:id="rId5"/>
            </p:custDataLst>
          </p:nvPr>
        </p:nvSpPr>
        <p:spPr>
          <a:xfrm>
            <a:off x="553085" y="474345"/>
            <a:ext cx="3883660" cy="3169285"/>
          </a:xfrm>
          <a:prstGeom prst="rect">
            <a:avLst/>
          </a:prstGeom>
          <a:noFill/>
        </p:spPr>
        <p:txBody>
          <a:bodyPr wrap="square" rtlCol="0">
            <a:spAutoFit/>
          </a:bodyPr>
          <a:lstStyle/>
          <a:p>
            <a:r>
              <a:rPr lang="zh-CN" altLang="en-US" sz="2000">
                <a:solidFill>
                  <a:schemeClr val="tx1"/>
                </a:solidFill>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cs typeface="Times New Roman" panose="02020603050405020304" pitchFamily="18" charset="0"/>
              </a:rPr>
              <a:t>2018年5月14日，四川航空公司3U8633航班在成都区域巡航阶段，驾驶舱右座前风挡玻璃破裂脱落，机组实施紧急下降，飞机于2018年5月14日07:46分安全备降成都双流机场，所有乘客平安落地，有序下机并得到妥善安排。备降期间右座副驾驶面部划伤腰部扭伤，一名乘务员在下降过程中受轻伤。</a:t>
            </a:r>
          </a:p>
        </p:txBody>
      </p:sp>
      <p:pic>
        <p:nvPicPr>
          <p:cNvPr id="7" name="图片 6"/>
          <p:cNvPicPr>
            <a:picLocks noChangeAspect="1"/>
          </p:cNvPicPr>
          <p:nvPr>
            <p:custDataLst>
              <p:tags r:id="rId7"/>
            </p:custDataLst>
          </p:nvPr>
        </p:nvPicPr>
        <p:blipFill>
          <a:blip r:embed="rId6"/>
          <a:stretch>
            <a:fillRect/>
          </a:stretch>
        </p:blipFill>
        <p:spPr>
          <a:xfrm>
            <a:off x="4780280" y="0"/>
            <a:ext cx="4364355" cy="2562860"/>
          </a:xfrm>
          <a:prstGeom prst="rect">
            <a:avLst/>
          </a:prstGeom>
        </p:spPr>
      </p:pic>
      <p:pic>
        <p:nvPicPr>
          <p:cNvPr id="8" name="图片 7"/>
          <p:cNvPicPr>
            <a:picLocks noChangeAspect="1"/>
          </p:cNvPicPr>
          <p:nvPr>
            <p:custDataLst>
              <p:tags r:id="rId9"/>
            </p:custDataLst>
          </p:nvPr>
        </p:nvPicPr>
        <p:blipFill>
          <a:blip r:embed="rId8"/>
          <a:stretch>
            <a:fillRect/>
          </a:stretch>
        </p:blipFill>
        <p:spPr>
          <a:xfrm>
            <a:off x="4780280" y="2562860"/>
            <a:ext cx="4363720" cy="258064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1"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afterGroup">
                            <p:stCondLst>
                              <p:cond delay="0"/>
                            </p:stCondLst>
                            <p:childTnLst>
                              <p:par>
                                <p:cTn id="19" presetID="1" presetClass="entr" presetSubtype="0"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8">
            <a:lum/>
          </a:blip>
          <a:stretch>
            <a:fillRect/>
          </a:stretch>
        </a:blipFill>
        <a:effectLst/>
      </p:bgPr>
    </p:bg>
    <p:spTree>
      <p:nvGrpSpPr>
        <p:cNvPr id="1" name=""/>
        <p:cNvGrpSpPr/>
        <p:nvPr>
          <p:custDataLst>
            <p:tags r:id="rId2"/>
          </p:custDataLst>
        </p:nvPr>
      </p:nvGrpSpPr>
      <p:grpSpPr>
        <a:xfrm>
          <a:off x="0" y="0"/>
          <a:ext cx="0" cy="0"/>
        </a:xfrm>
      </p:grpSpPr>
      <p:sp>
        <p:nvSpPr>
          <p:cNvPr id="6" name="文本框 5"/>
          <p:cNvSpPr txBox="1"/>
          <p:nvPr>
            <p:custDataLst>
              <p:tags r:id="rId3"/>
            </p:custDataLst>
          </p:nvPr>
        </p:nvSpPr>
        <p:spPr>
          <a:xfrm>
            <a:off x="801370" y="521970"/>
            <a:ext cx="3751580" cy="521970"/>
          </a:xfrm>
          <a:prstGeom prst="rect">
            <a:avLst/>
          </a:prstGeom>
          <a:noFill/>
          <a:ln w="19050">
            <a:solidFill>
              <a:schemeClr val="accent3">
                <a:lumMod val="75000"/>
              </a:schemeClr>
            </a:solidFill>
            <a:prstDash val="dash"/>
          </a:ln>
        </p:spPr>
        <p:txBody>
          <a:bodyPr wrap="square" rtlCol="0">
            <a:spAutoFit/>
          </a:bodyPr>
          <a:lstStyle/>
          <a:p>
            <a:pPr lvl="0" algn="l">
              <a:buClrTx/>
              <a:buSzTx/>
              <a:buFontTx/>
            </a:pPr>
            <a:r>
              <a:rPr lang="zh-CN" altLang="en-US" sz="2800" b="1">
                <a:latin typeface="微软雅黑" panose="020b0503020204020204" charset="-122"/>
                <a:ea typeface="微软雅黑" panose="020b0503020204020204" charset="-122"/>
                <a:sym typeface="+mn-ea"/>
              </a:rPr>
              <a:t>密闭气体压强产生原因</a:t>
            </a:r>
          </a:p>
        </p:txBody>
      </p:sp>
      <p:pic>
        <p:nvPicPr>
          <p:cNvPr id="4" name="图片 3" descr="C:/Users/ADMINI~1/AppData/Local/Temp/kaimatting/20210107152021/output_aiMatting_20210107152035.pngoutput_aiMatting_20210107152035"/>
          <p:cNvPicPr>
            <a:picLocks noChangeAspect="1"/>
          </p:cNvPicPr>
          <p:nvPr>
            <p:custDataLst>
              <p:tags r:id="rId5"/>
            </p:custDataLst>
          </p:nvPr>
        </p:nvPicPr>
        <p:blipFill>
          <a:blip r:embed="rId4"/>
          <a:stretch>
            <a:fillRect/>
          </a:stretch>
        </p:blipFill>
        <p:spPr>
          <a:xfrm>
            <a:off x="0" y="11430"/>
            <a:ext cx="1101725" cy="582295"/>
          </a:xfrm>
          <a:prstGeom prst="rect">
            <a:avLst/>
          </a:prstGeom>
        </p:spPr>
      </p:pic>
      <p:pic>
        <p:nvPicPr>
          <p:cNvPr id="2" name="图片 1" descr="src=http___dxwl.dgut.edu.cn_Pcai_P02_CH01_bbet_fzmove.gif&amp;refer=http___dxwl.dgut.edu"/>
          <p:cNvPicPr>
            <a:picLocks noChangeAspect="1"/>
          </p:cNvPicPr>
          <p:nvPr>
            <p:custDataLst>
              <p:tags r:id="rId7"/>
            </p:custDataLst>
          </p:nvPr>
        </p:nvPicPr>
        <p:blipFill>
          <a:blip r:embed="rId6"/>
          <a:stretch>
            <a:fillRect/>
          </a:stretch>
        </p:blipFill>
        <p:spPr>
          <a:xfrm>
            <a:off x="3004185" y="1310005"/>
            <a:ext cx="2797810" cy="279781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14">
            <a:lum/>
          </a:blip>
          <a:stretch>
            <a:fillRect/>
          </a:stretch>
        </a:blipFill>
        <a:effectLst/>
      </p:bgPr>
    </p:bg>
    <p:spTree>
      <p:nvGrpSpPr>
        <p:cNvPr id="1" name=""/>
        <p:cNvGrpSpPr/>
        <p:nvPr>
          <p:custDataLst>
            <p:tags r:id="rId2"/>
          </p:custDataLst>
        </p:nvPr>
      </p:nvGrpSpPr>
      <p:grpSpPr>
        <a:xfrm>
          <a:off x="0" y="0"/>
          <a:ext cx="0" cy="0"/>
        </a:xfrm>
      </p:grpSpPr>
      <p:pic>
        <p:nvPicPr>
          <p:cNvPr id="4" name="图片 3" descr="C:/Users/ADMINI~1/AppData/Local/Temp/kaimatting/20210107152021/output_aiMatting_20210107152035.pngoutput_aiMatting_20210107152035"/>
          <p:cNvPicPr>
            <a:picLocks noChangeAspect="1"/>
          </p:cNvPicPr>
          <p:nvPr>
            <p:custDataLst>
              <p:tags r:id="rId4"/>
            </p:custDataLst>
          </p:nvPr>
        </p:nvPicPr>
        <p:blipFill>
          <a:blip r:embed="rId3"/>
          <a:stretch>
            <a:fillRect/>
          </a:stretch>
        </p:blipFill>
        <p:spPr>
          <a:xfrm>
            <a:off x="0" y="11430"/>
            <a:ext cx="1101725" cy="582295"/>
          </a:xfrm>
          <a:prstGeom prst="rect">
            <a:avLst/>
          </a:prstGeom>
        </p:spPr>
      </p:pic>
      <p:sp>
        <p:nvSpPr>
          <p:cNvPr id="5" name="文本框 4"/>
          <p:cNvSpPr txBox="1"/>
          <p:nvPr>
            <p:custDataLst>
              <p:tags r:id="rId5"/>
            </p:custDataLst>
          </p:nvPr>
        </p:nvSpPr>
        <p:spPr>
          <a:xfrm>
            <a:off x="801370" y="521970"/>
            <a:ext cx="4196715" cy="521970"/>
          </a:xfrm>
          <a:prstGeom prst="rect">
            <a:avLst/>
          </a:prstGeom>
          <a:noFill/>
          <a:ln w="19050">
            <a:solidFill>
              <a:schemeClr val="accent3">
                <a:lumMod val="75000"/>
              </a:schemeClr>
            </a:solidFill>
            <a:prstDash val="dash"/>
          </a:ln>
        </p:spPr>
        <p:txBody>
          <a:bodyPr wrap="square" rtlCol="0">
            <a:spAutoFit/>
          </a:bodyPr>
          <a:lstStyle/>
          <a:p>
            <a:pPr lvl="0" algn="l">
              <a:buClrTx/>
              <a:buSzTx/>
              <a:buFontTx/>
            </a:pPr>
            <a:r>
              <a:rPr lang="zh-CN" altLang="en-US" sz="2800" b="1">
                <a:latin typeface="微软雅黑" panose="020b0503020204020204" charset="-122"/>
                <a:ea typeface="微软雅黑" panose="020b0503020204020204" charset="-122"/>
                <a:sym typeface="+mn-ea"/>
              </a:rPr>
              <a:t>密闭气体压强的影响因素</a:t>
            </a:r>
          </a:p>
        </p:txBody>
      </p:sp>
      <p:pic>
        <p:nvPicPr>
          <p:cNvPr id="2" name="图片 1"/>
          <p:cNvPicPr>
            <a:picLocks noChangeAspect="1"/>
          </p:cNvPicPr>
          <p:nvPr>
            <p:custDataLst>
              <p:tags r:id="rId7"/>
            </p:custDataLst>
          </p:nvPr>
        </p:nvPicPr>
        <p:blipFill>
          <a:blip r:embed="rId6"/>
          <a:stretch>
            <a:fillRect/>
          </a:stretch>
        </p:blipFill>
        <p:spPr>
          <a:xfrm>
            <a:off x="577850" y="1576705"/>
            <a:ext cx="1972310" cy="2085340"/>
          </a:xfrm>
          <a:prstGeom prst="rect">
            <a:avLst/>
          </a:prstGeom>
        </p:spPr>
      </p:pic>
      <p:pic>
        <p:nvPicPr>
          <p:cNvPr id="3" name="图片 2"/>
          <p:cNvPicPr>
            <a:picLocks noChangeAspect="1"/>
          </p:cNvPicPr>
          <p:nvPr>
            <p:custDataLst>
              <p:tags r:id="rId9"/>
            </p:custDataLst>
          </p:nvPr>
        </p:nvPicPr>
        <p:blipFill>
          <a:blip r:embed="rId8"/>
          <a:srcRect l="11773" r="7105"/>
          <a:stretch>
            <a:fillRect/>
          </a:stretch>
        </p:blipFill>
        <p:spPr>
          <a:xfrm>
            <a:off x="2751455" y="1613535"/>
            <a:ext cx="2974975" cy="2011680"/>
          </a:xfrm>
          <a:prstGeom prst="rect">
            <a:avLst/>
          </a:prstGeom>
        </p:spPr>
      </p:pic>
      <p:pic>
        <p:nvPicPr>
          <p:cNvPr id="6" name="图片 5"/>
          <p:cNvPicPr>
            <a:picLocks noChangeAspect="1"/>
          </p:cNvPicPr>
          <p:nvPr>
            <p:custDataLst>
              <p:tags r:id="rId11"/>
            </p:custDataLst>
          </p:nvPr>
        </p:nvPicPr>
        <p:blipFill>
          <a:blip r:embed="rId10"/>
          <a:srcRect l="-10356" t="496" r="10356" b="-496"/>
          <a:stretch>
            <a:fillRect/>
          </a:stretch>
        </p:blipFill>
        <p:spPr>
          <a:xfrm>
            <a:off x="5612130" y="1576705"/>
            <a:ext cx="3065780" cy="2048510"/>
          </a:xfrm>
          <a:prstGeom prst="rect">
            <a:avLst/>
          </a:prstGeom>
        </p:spPr>
      </p:pic>
      <p:sp>
        <p:nvSpPr>
          <p:cNvPr id="31747" name="文本框 6"/>
          <p:cNvSpPr txBox="1"/>
          <p:nvPr>
            <p:custDataLst>
              <p:tags r:id="rId12"/>
            </p:custDataLst>
          </p:nvPr>
        </p:nvSpPr>
        <p:spPr>
          <a:xfrm>
            <a:off x="1186815" y="3782695"/>
            <a:ext cx="3980815" cy="953135"/>
          </a:xfrm>
          <a:prstGeom prst="rect">
            <a:avLst/>
          </a:prstGeom>
          <a:noFill/>
          <a:ln w="9525">
            <a:noFill/>
          </a:ln>
        </p:spPr>
        <p:txBody>
          <a:bodyPr wrap="square"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0" hangingPunct="0"/>
            <a:r>
              <a:rPr lang="zh-CN" altLang="en-US" sz="2800">
                <a:latin typeface="微软雅黑" panose="020b0503020204020204" charset="-122"/>
                <a:ea typeface="微软雅黑" panose="020b0503020204020204" charset="-122"/>
              </a:rPr>
              <a:t>液化气罐、打火机不能放在温度较高的地方</a:t>
            </a:r>
          </a:p>
        </p:txBody>
      </p:sp>
      <p:sp>
        <p:nvSpPr>
          <p:cNvPr id="11" name="文本框 10"/>
          <p:cNvSpPr txBox="1">
            <a:spLocks noChangeArrowheads="1"/>
          </p:cNvSpPr>
          <p:nvPr>
            <p:custDataLst>
              <p:tags r:id="rId13"/>
            </p:custDataLst>
          </p:nvPr>
        </p:nvSpPr>
        <p:spPr bwMode="auto">
          <a:xfrm>
            <a:off x="5972810" y="3782695"/>
            <a:ext cx="2586355" cy="953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0000"/>
              </a:lnSpc>
              <a:spcBef>
                <a:spcPct val="0"/>
              </a:spcBef>
              <a:buFontTx/>
              <a:buNone/>
            </a:pPr>
            <a:r>
              <a:rPr lang="zh-CN" altLang="en-US" sz="2800">
                <a:solidFill>
                  <a:schemeClr val="tx1"/>
                </a:solidFill>
                <a:latin typeface="微软雅黑" panose="020b0503020204020204" charset="-122"/>
                <a:ea typeface="微软雅黑" panose="020b0503020204020204" charset="-122"/>
              </a:rPr>
              <a:t>堵住的注射器，难以按动</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31747"/>
                                        </p:tgtEl>
                                        <p:attrNameLst>
                                          <p:attrName>style.visibility</p:attrName>
                                        </p:attrNameLst>
                                      </p:cBhvr>
                                      <p:to>
                                        <p:strVal val="visible"/>
                                      </p:to>
                                    </p:set>
                                    <p:anim calcmode="lin" valueType="num">
                                      <p:cBhvr additive="base">
                                        <p:cTn id="17" dur="500" fill="hold"/>
                                        <p:tgtEl>
                                          <p:spTgt spid="31747"/>
                                        </p:tgtEl>
                                        <p:attrNameLst>
                                          <p:attrName>ppt_x</p:attrName>
                                        </p:attrNameLst>
                                      </p:cBhvr>
                                      <p:tavLst>
                                        <p:tav tm="0">
                                          <p:val>
                                            <p:strVal val="#ppt_x"/>
                                          </p:val>
                                        </p:tav>
                                        <p:tav tm="100000">
                                          <p:val>
                                            <p:strVal val="#ppt_x"/>
                                          </p:val>
                                        </p:tav>
                                      </p:tavLst>
                                    </p:anim>
                                    <p:anim calcmode="lin" valueType="num">
                                      <p:cBhvr additive="base">
                                        <p:cTn id="18" dur="500" fill="hold"/>
                                        <p:tgtEl>
                                          <p:spTgt spid="31747"/>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4"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ppt_x"/>
                                          </p:val>
                                        </p:tav>
                                        <p:tav tm="100000">
                                          <p:val>
                                            <p:strVal val="#ppt_x"/>
                                          </p:val>
                                        </p:tav>
                                      </p:tavLst>
                                    </p:anim>
                                    <p:anim calcmode="lin" valueType="num">
                                      <p:cBhvr additive="base">
                                        <p:cTn id="2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p:bldP spid="11"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9">
            <a:lum/>
          </a:blip>
          <a:stretch>
            <a:fillRect/>
          </a:stretch>
        </a:blipFill>
        <a:effectLst/>
      </p:bgPr>
    </p:bg>
    <p:spTree>
      <p:nvGrpSpPr>
        <p:cNvPr id="1" name=""/>
        <p:cNvGrpSpPr/>
        <p:nvPr>
          <p:custDataLst>
            <p:tags r:id="rId2"/>
          </p:custDataLst>
        </p:nvPr>
      </p:nvGrpSpPr>
      <p:grpSpPr>
        <a:xfrm>
          <a:off x="0" y="0"/>
          <a:ext cx="0" cy="0"/>
        </a:xfrm>
      </p:grpSpPr>
      <p:pic>
        <p:nvPicPr>
          <p:cNvPr id="4" name="图片 3" descr="C:/Users/ADMINI~1/AppData/Local/Temp/kaimatting/20210107152021/output_aiMatting_20210107152035.pngoutput_aiMatting_20210107152035"/>
          <p:cNvPicPr>
            <a:picLocks noChangeAspect="1"/>
          </p:cNvPicPr>
          <p:nvPr>
            <p:custDataLst>
              <p:tags r:id="rId4"/>
            </p:custDataLst>
          </p:nvPr>
        </p:nvPicPr>
        <p:blipFill>
          <a:blip r:embed="rId3"/>
          <a:stretch>
            <a:fillRect/>
          </a:stretch>
        </p:blipFill>
        <p:spPr>
          <a:xfrm>
            <a:off x="0" y="11430"/>
            <a:ext cx="1101725" cy="582295"/>
          </a:xfrm>
          <a:prstGeom prst="rect">
            <a:avLst/>
          </a:prstGeom>
        </p:spPr>
      </p:pic>
      <p:sp>
        <p:nvSpPr>
          <p:cNvPr id="5" name="文本框 4"/>
          <p:cNvSpPr txBox="1"/>
          <p:nvPr>
            <p:custDataLst>
              <p:tags r:id="rId5"/>
            </p:custDataLst>
          </p:nvPr>
        </p:nvSpPr>
        <p:spPr>
          <a:xfrm>
            <a:off x="801370" y="521970"/>
            <a:ext cx="978535" cy="521970"/>
          </a:xfrm>
          <a:prstGeom prst="rect">
            <a:avLst/>
          </a:prstGeom>
          <a:noFill/>
          <a:ln w="19050">
            <a:solidFill>
              <a:schemeClr val="accent3">
                <a:lumMod val="75000"/>
              </a:schemeClr>
            </a:solidFill>
            <a:prstDash val="dash"/>
          </a:ln>
        </p:spPr>
        <p:txBody>
          <a:bodyPr wrap="square" rtlCol="0">
            <a:spAutoFit/>
          </a:bodyPr>
          <a:lstStyle/>
          <a:p>
            <a:pPr lvl="0" algn="l">
              <a:buClrTx/>
              <a:buSzTx/>
              <a:buFontTx/>
            </a:pPr>
            <a:r>
              <a:rPr lang="zh-CN" altLang="en-US" sz="2800" b="1">
                <a:latin typeface="微软雅黑" panose="020b0503020204020204" charset="-122"/>
                <a:ea typeface="微软雅黑" panose="020b0503020204020204" charset="-122"/>
                <a:sym typeface="+mn-ea"/>
              </a:rPr>
              <a:t>笔记</a:t>
            </a:r>
          </a:p>
        </p:txBody>
      </p:sp>
      <p:sp>
        <p:nvSpPr>
          <p:cNvPr id="30722" name="内容占位符 2"/>
          <p:cNvSpPr>
            <a:spLocks noGrp="1"/>
          </p:cNvSpPr>
          <p:nvPr>
            <p:custDataLst>
              <p:tags r:id="rId6"/>
            </p:custDataLst>
          </p:nvPr>
        </p:nvSpPr>
        <p:spPr>
          <a:xfrm>
            <a:off x="386715" y="1190625"/>
            <a:ext cx="8428990" cy="4351020"/>
          </a:xfrm>
        </p:spPr>
        <p:txBody>
          <a:bodyPr vert="horz" wrap="square" lIns="91440" tIns="45720" rIns="91440" bIns="45720" anchor="t"/>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buNone/>
            </a:pPr>
            <a:r>
              <a:rPr lang="en-US" altLang="zh-CN">
                <a:solidFill>
                  <a:schemeClr val="tx1"/>
                </a:solidFill>
                <a:latin typeface="微软雅黑" panose="020b0503020204020204" charset="-122"/>
                <a:ea typeface="微软雅黑" panose="020b0503020204020204" charset="-122"/>
                <a:cs typeface="微软雅黑" panose="020b0503020204020204" charset="-122"/>
              </a:rPr>
              <a:t>1</a:t>
            </a:r>
            <a:r>
              <a:rPr lang="zh-CN" altLang="en-US">
                <a:solidFill>
                  <a:schemeClr val="tx1"/>
                </a:solidFill>
                <a:latin typeface="微软雅黑" panose="020b0503020204020204" charset="-122"/>
                <a:ea typeface="微软雅黑" panose="020b0503020204020204" charset="-122"/>
                <a:cs typeface="微软雅黑" panose="020b0503020204020204" charset="-122"/>
              </a:rPr>
              <a:t>、概念：指的是封闭气体对容器壁的压强，简称气压。</a:t>
            </a:r>
          </a:p>
          <a:p>
            <a:pPr marL="0" indent="0">
              <a:buNone/>
            </a:pPr>
            <a:r>
              <a:rPr lang="en-US" altLang="zh-CN">
                <a:solidFill>
                  <a:schemeClr val="tx1"/>
                </a:solidFill>
                <a:latin typeface="微软雅黑" panose="020b0503020204020204" charset="-122"/>
                <a:ea typeface="微软雅黑" panose="020b0503020204020204" charset="-122"/>
                <a:cs typeface="微软雅黑" panose="020b0503020204020204" charset="-122"/>
              </a:rPr>
              <a:t>2</a:t>
            </a:r>
            <a:r>
              <a:rPr lang="zh-CN" altLang="en-US">
                <a:solidFill>
                  <a:schemeClr val="tx1"/>
                </a:solidFill>
                <a:latin typeface="微软雅黑" panose="020b0503020204020204" charset="-122"/>
                <a:ea typeface="微软雅黑" panose="020b0503020204020204" charset="-122"/>
                <a:cs typeface="微软雅黑" panose="020b0503020204020204" charset="-122"/>
              </a:rPr>
              <a:t>、</a:t>
            </a:r>
            <a:r>
              <a:rPr lang="en-US" altLang="zh-CN">
                <a:solidFill>
                  <a:schemeClr val="tx1"/>
                </a:solidFill>
                <a:latin typeface="微软雅黑" panose="020b0503020204020204" charset="-122"/>
                <a:ea typeface="微软雅黑" panose="020b0503020204020204" charset="-122"/>
                <a:cs typeface="微软雅黑" panose="020b0503020204020204" charset="-122"/>
              </a:rPr>
              <a:t> </a:t>
            </a:r>
            <a:r>
              <a:rPr lang="zh-CN" altLang="en-US">
                <a:solidFill>
                  <a:schemeClr val="tx1"/>
                </a:solidFill>
                <a:latin typeface="微软雅黑" panose="020b0503020204020204" charset="-122"/>
                <a:ea typeface="微软雅黑" panose="020b0503020204020204" charset="-122"/>
                <a:cs typeface="微软雅黑" panose="020b0503020204020204" charset="-122"/>
              </a:rPr>
              <a:t>产生原因：由于大量气体分子对容器壁的持续的、无规则撞击产生的。</a:t>
            </a:r>
            <a:endParaRPr lang="en-US" altLang="zh-CN">
              <a:solidFill>
                <a:schemeClr val="tx1"/>
              </a:solidFill>
              <a:latin typeface="微软雅黑" panose="020b0503020204020204" charset="-122"/>
              <a:ea typeface="微软雅黑" panose="020b0503020204020204" charset="-122"/>
              <a:cs typeface="微软雅黑" panose="020b0503020204020204" charset="-122"/>
            </a:endParaRPr>
          </a:p>
          <a:p>
            <a:pPr marL="0" indent="0">
              <a:buNone/>
            </a:pPr>
            <a:r>
              <a:rPr lang="en-US" altLang="zh-CN">
                <a:solidFill>
                  <a:schemeClr val="tx1"/>
                </a:solidFill>
                <a:latin typeface="微软雅黑" panose="020b0503020204020204" charset="-122"/>
                <a:ea typeface="微软雅黑" panose="020b0503020204020204" charset="-122"/>
                <a:cs typeface="微软雅黑" panose="020b0503020204020204" charset="-122"/>
              </a:rPr>
              <a:t>3</a:t>
            </a:r>
            <a:r>
              <a:rPr lang="zh-CN" altLang="en-US">
                <a:solidFill>
                  <a:schemeClr val="tx1"/>
                </a:solidFill>
                <a:latin typeface="微软雅黑" panose="020b0503020204020204" charset="-122"/>
                <a:ea typeface="微软雅黑" panose="020b0503020204020204" charset="-122"/>
                <a:cs typeface="微软雅黑" panose="020b0503020204020204" charset="-122"/>
              </a:rPr>
              <a:t>、</a:t>
            </a:r>
            <a:r>
              <a:rPr lang="en-US" altLang="zh-CN">
                <a:solidFill>
                  <a:schemeClr val="tx1"/>
                </a:solidFill>
                <a:latin typeface="微软雅黑" panose="020b0503020204020204" charset="-122"/>
                <a:ea typeface="微软雅黑" panose="020b0503020204020204" charset="-122"/>
                <a:cs typeface="微软雅黑" panose="020b0503020204020204" charset="-122"/>
              </a:rPr>
              <a:t> </a:t>
            </a:r>
            <a:r>
              <a:rPr lang="zh-CN" altLang="en-US">
                <a:solidFill>
                  <a:schemeClr val="tx1"/>
                </a:solidFill>
                <a:latin typeface="微软雅黑" panose="020b0503020204020204" charset="-122"/>
                <a:ea typeface="微软雅黑" panose="020b0503020204020204" charset="-122"/>
                <a:cs typeface="微软雅黑" panose="020b0503020204020204" charset="-122"/>
              </a:rPr>
              <a:t>影响因素：</a:t>
            </a:r>
          </a:p>
          <a:p>
            <a:pPr marL="0" indent="0">
              <a:buNone/>
            </a:pPr>
            <a:r>
              <a:rPr lang="zh-CN" altLang="en-US">
                <a:solidFill>
                  <a:schemeClr val="tx1"/>
                </a:solidFill>
                <a:latin typeface="微软雅黑" panose="020b0503020204020204" charset="-122"/>
                <a:ea typeface="微软雅黑" panose="020b0503020204020204" charset="-122"/>
                <a:cs typeface="微软雅黑" panose="020b0503020204020204" charset="-122"/>
              </a:rPr>
              <a:t>①与气体的</a:t>
            </a:r>
            <a:r>
              <a:rPr lang="zh-CN" altLang="en-US">
                <a:solidFill>
                  <a:srgbClr val="FF0000"/>
                </a:solidFill>
                <a:latin typeface="微软雅黑" panose="020b0503020204020204" charset="-122"/>
                <a:ea typeface="微软雅黑" panose="020b0503020204020204" charset="-122"/>
                <a:cs typeface="微软雅黑" panose="020b0503020204020204" charset="-122"/>
              </a:rPr>
              <a:t>温度</a:t>
            </a:r>
            <a:r>
              <a:rPr lang="zh-CN" altLang="en-US">
                <a:solidFill>
                  <a:schemeClr val="tx1"/>
                </a:solidFill>
                <a:latin typeface="微软雅黑" panose="020b0503020204020204" charset="-122"/>
                <a:ea typeface="微软雅黑" panose="020b0503020204020204" charset="-122"/>
                <a:cs typeface="微软雅黑" panose="020b0503020204020204" charset="-122"/>
              </a:rPr>
              <a:t>有关：其他条件相同时，</a:t>
            </a:r>
            <a:r>
              <a:rPr lang="zh-CN" altLang="en-US">
                <a:solidFill>
                  <a:srgbClr val="FF0000"/>
                </a:solidFill>
                <a:latin typeface="微软雅黑" panose="020b0503020204020204" charset="-122"/>
                <a:ea typeface="微软雅黑" panose="020b0503020204020204" charset="-122"/>
                <a:cs typeface="微软雅黑" panose="020b0503020204020204" charset="-122"/>
              </a:rPr>
              <a:t>温度越高</a:t>
            </a:r>
            <a:r>
              <a:rPr lang="zh-CN" altLang="en-US">
                <a:solidFill>
                  <a:schemeClr val="tx1"/>
                </a:solidFill>
                <a:latin typeface="微软雅黑" panose="020b0503020204020204" charset="-122"/>
                <a:ea typeface="微软雅黑" panose="020b0503020204020204" charset="-122"/>
                <a:cs typeface="微软雅黑" panose="020b0503020204020204" charset="-122"/>
              </a:rPr>
              <a:t>，</a:t>
            </a:r>
            <a:r>
              <a:rPr lang="zh-CN" altLang="en-US">
                <a:solidFill>
                  <a:srgbClr val="FF0000"/>
                </a:solidFill>
                <a:latin typeface="微软雅黑" panose="020b0503020204020204" charset="-122"/>
                <a:ea typeface="微软雅黑" panose="020b0503020204020204" charset="-122"/>
                <a:cs typeface="微软雅黑" panose="020b0503020204020204" charset="-122"/>
              </a:rPr>
              <a:t>气压越高</a:t>
            </a:r>
            <a:r>
              <a:rPr lang="zh-CN" altLang="en-US">
                <a:solidFill>
                  <a:schemeClr val="tx1"/>
                </a:solidFill>
                <a:latin typeface="微软雅黑" panose="020b0503020204020204" charset="-122"/>
                <a:ea typeface="微软雅黑" panose="020b0503020204020204" charset="-122"/>
                <a:cs typeface="微软雅黑" panose="020b0503020204020204" charset="-122"/>
              </a:rPr>
              <a:t>。</a:t>
            </a:r>
            <a:endParaRPr lang="en-US" altLang="zh-CN">
              <a:solidFill>
                <a:schemeClr val="tx1"/>
              </a:solidFill>
              <a:latin typeface="微软雅黑" panose="020b0503020204020204" charset="-122"/>
              <a:ea typeface="微软雅黑" panose="020b0503020204020204" charset="-122"/>
              <a:cs typeface="微软雅黑" panose="020b0503020204020204" charset="-122"/>
            </a:endParaRPr>
          </a:p>
          <a:p>
            <a:pPr marL="0" indent="0">
              <a:buNone/>
            </a:pPr>
            <a:r>
              <a:rPr lang="zh-CN" altLang="en-US">
                <a:solidFill>
                  <a:schemeClr val="tx1"/>
                </a:solidFill>
                <a:latin typeface="微软雅黑" panose="020b0503020204020204" charset="-122"/>
                <a:ea typeface="微软雅黑" panose="020b0503020204020204" charset="-122"/>
                <a:cs typeface="微软雅黑" panose="020b0503020204020204" charset="-122"/>
              </a:rPr>
              <a:t>②与气体的</a:t>
            </a:r>
            <a:r>
              <a:rPr lang="zh-CN" altLang="en-US">
                <a:solidFill>
                  <a:srgbClr val="FF0000"/>
                </a:solidFill>
                <a:latin typeface="微软雅黑" panose="020b0503020204020204" charset="-122"/>
                <a:ea typeface="微软雅黑" panose="020b0503020204020204" charset="-122"/>
                <a:cs typeface="微软雅黑" panose="020b0503020204020204" charset="-122"/>
              </a:rPr>
              <a:t>体积</a:t>
            </a:r>
            <a:r>
              <a:rPr lang="zh-CN" altLang="en-US">
                <a:solidFill>
                  <a:schemeClr val="tx1"/>
                </a:solidFill>
                <a:latin typeface="微软雅黑" panose="020b0503020204020204" charset="-122"/>
                <a:ea typeface="微软雅黑" panose="020b0503020204020204" charset="-122"/>
                <a:cs typeface="微软雅黑" panose="020b0503020204020204" charset="-122"/>
              </a:rPr>
              <a:t>有关：其他条件相同时，</a:t>
            </a:r>
            <a:r>
              <a:rPr lang="zh-CN" altLang="en-US">
                <a:solidFill>
                  <a:srgbClr val="FF0000"/>
                </a:solidFill>
                <a:latin typeface="微软雅黑" panose="020b0503020204020204" charset="-122"/>
                <a:ea typeface="微软雅黑" panose="020b0503020204020204" charset="-122"/>
                <a:cs typeface="微软雅黑" panose="020b0503020204020204" charset="-122"/>
              </a:rPr>
              <a:t>体积越小</a:t>
            </a:r>
            <a:r>
              <a:rPr lang="zh-CN" altLang="en-US">
                <a:solidFill>
                  <a:schemeClr val="tx1"/>
                </a:solidFill>
                <a:latin typeface="微软雅黑" panose="020b0503020204020204" charset="-122"/>
                <a:ea typeface="微软雅黑" panose="020b0503020204020204" charset="-122"/>
                <a:cs typeface="微软雅黑" panose="020b0503020204020204" charset="-122"/>
              </a:rPr>
              <a:t>，</a:t>
            </a:r>
            <a:r>
              <a:rPr lang="zh-CN" altLang="en-US">
                <a:solidFill>
                  <a:srgbClr val="FF0000"/>
                </a:solidFill>
                <a:latin typeface="微软雅黑" panose="020b0503020204020204" charset="-122"/>
                <a:ea typeface="微软雅黑" panose="020b0503020204020204" charset="-122"/>
                <a:cs typeface="微软雅黑" panose="020b0503020204020204" charset="-122"/>
              </a:rPr>
              <a:t>气压越高</a:t>
            </a:r>
            <a:r>
              <a:rPr lang="zh-CN" altLang="en-US">
                <a:solidFill>
                  <a:schemeClr val="tx1"/>
                </a:solidFill>
                <a:latin typeface="微软雅黑" panose="020b0503020204020204" charset="-122"/>
                <a:ea typeface="微软雅黑" panose="020b0503020204020204" charset="-122"/>
                <a:cs typeface="微软雅黑" panose="020b0503020204020204" charset="-122"/>
              </a:rPr>
              <a:t>。</a:t>
            </a:r>
          </a:p>
        </p:txBody>
      </p:sp>
      <p:pic>
        <p:nvPicPr>
          <p:cNvPr id="2" name="图片 1"/>
          <p:cNvPicPr>
            <a:picLocks noChangeAspect="1"/>
          </p:cNvPicPr>
          <p:nvPr>
            <p:custDataLst>
              <p:tags r:id="rId8"/>
            </p:custDataLst>
          </p:nvPr>
        </p:nvPicPr>
        <p:blipFill>
          <a:blip r:embed="rId7"/>
          <a:stretch>
            <a:fillRect/>
          </a:stretch>
        </p:blipFill>
        <p:spPr>
          <a:xfrm>
            <a:off x="7788910" y="285750"/>
            <a:ext cx="998220" cy="998220"/>
          </a:xfrm>
          <a:prstGeom prst="rect">
            <a:avLst/>
          </a:prstGeom>
        </p:spPr>
      </p:pic>
    </p:spTree>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6">
            <a:lum/>
          </a:blip>
          <a:stretch>
            <a:fillRect/>
          </a:stretch>
        </a:blipFill>
        <a:effectLst/>
      </p:bgPr>
    </p:bg>
    <p:spTree>
      <p:nvGrpSpPr>
        <p:cNvPr id="1" name=""/>
        <p:cNvGrpSpPr/>
        <p:nvPr>
          <p:custDataLst>
            <p:tags r:id="rId2"/>
          </p:custDataLst>
        </p:nvPr>
      </p:nvGrpSpPr>
      <p:grpSpPr>
        <a:xfrm>
          <a:off x="0" y="0"/>
          <a:ext cx="0" cy="0"/>
        </a:xfrm>
      </p:grpSpPr>
      <p:sp>
        <p:nvSpPr>
          <p:cNvPr id="4" name="文本框 3"/>
          <p:cNvSpPr txBox="1"/>
          <p:nvPr>
            <p:custDataLst>
              <p:tags r:id="rId3"/>
            </p:custDataLst>
          </p:nvPr>
        </p:nvSpPr>
        <p:spPr>
          <a:xfrm>
            <a:off x="3318510" y="2595245"/>
            <a:ext cx="2433320" cy="768350"/>
          </a:xfrm>
          <a:prstGeom prst="rect">
            <a:avLst/>
          </a:prstGeom>
          <a:noFill/>
          <a:ln w="28575">
            <a:solidFill>
              <a:schemeClr val="accent4">
                <a:lumMod val="50000"/>
              </a:schemeClr>
            </a:solidFill>
          </a:ln>
        </p:spPr>
        <p:txBody>
          <a:bodyPr wrap="square" rtlCol="0">
            <a:spAutoFit/>
          </a:bodyPr>
          <a:lstStyle/>
          <a:p>
            <a:r>
              <a:rPr lang="zh-CN" altLang="en-US" sz="4400" b="1">
                <a:latin typeface="宋体" panose="02010600030101010101" pitchFamily="2" charset="-122"/>
                <a:ea typeface="宋体" panose="02010600030101010101" pitchFamily="2" charset="-122"/>
              </a:rPr>
              <a:t>流体压强</a:t>
            </a:r>
          </a:p>
        </p:txBody>
      </p:sp>
      <p:pic>
        <p:nvPicPr>
          <p:cNvPr id="5" name="图片 4" descr="C:/Users/ADMINI~1/AppData/Local/Temp/kaimatting/20210109234206/output_aiMatting_20210109234210.pngoutput_aiMatting_20210109234210"/>
          <p:cNvPicPr>
            <a:picLocks noChangeAspect="1"/>
          </p:cNvPicPr>
          <p:nvPr>
            <p:custDataLst>
              <p:tags r:id="rId5"/>
            </p:custDataLst>
          </p:nvPr>
        </p:nvPicPr>
        <p:blipFill>
          <a:blip r:embed="rId4"/>
          <a:stretch>
            <a:fillRect/>
          </a:stretch>
        </p:blipFill>
        <p:spPr>
          <a:xfrm>
            <a:off x="3720465" y="1452245"/>
            <a:ext cx="1628775" cy="914400"/>
          </a:xfrm>
          <a:prstGeom prst="rect">
            <a:avLst/>
          </a:prstGeom>
        </p:spPr>
      </p:pic>
    </p:spTree>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11">
            <a:lum/>
          </a:blip>
          <a:stretch>
            <a:fillRect/>
          </a:stretch>
        </a:blipFill>
        <a:effectLst/>
      </p:bgPr>
    </p:bg>
    <p:spTree>
      <p:nvGrpSpPr>
        <p:cNvPr id="1" name=""/>
        <p:cNvGrpSpPr/>
        <p:nvPr>
          <p:custDataLst>
            <p:tags r:id="rId2"/>
          </p:custDataLst>
        </p:nvPr>
      </p:nvGrpSpPr>
      <p:grpSpPr>
        <a:xfrm>
          <a:off x="0" y="0"/>
          <a:ext cx="0" cy="0"/>
        </a:xfrm>
      </p:grpSpPr>
      <p:pic>
        <p:nvPicPr>
          <p:cNvPr id="4" name="图片 3" descr="C:/Users/ADMINI~1/AppData/Local/Temp/kaimatting/20210107152021/output_aiMatting_20210107152035.pngoutput_aiMatting_20210107152035"/>
          <p:cNvPicPr>
            <a:picLocks noChangeAspect="1"/>
          </p:cNvPicPr>
          <p:nvPr>
            <p:custDataLst>
              <p:tags r:id="rId4"/>
            </p:custDataLst>
          </p:nvPr>
        </p:nvPicPr>
        <p:blipFill>
          <a:blip r:embed="rId3"/>
          <a:stretch>
            <a:fillRect/>
          </a:stretch>
        </p:blipFill>
        <p:spPr>
          <a:xfrm>
            <a:off x="0" y="11430"/>
            <a:ext cx="1101725" cy="582295"/>
          </a:xfrm>
          <a:prstGeom prst="rect">
            <a:avLst/>
          </a:prstGeom>
        </p:spPr>
      </p:pic>
      <p:sp>
        <p:nvSpPr>
          <p:cNvPr id="5" name="文本框 4"/>
          <p:cNvSpPr txBox="1"/>
          <p:nvPr>
            <p:custDataLst>
              <p:tags r:id="rId5"/>
            </p:custDataLst>
          </p:nvPr>
        </p:nvSpPr>
        <p:spPr>
          <a:xfrm>
            <a:off x="801370" y="521970"/>
            <a:ext cx="916940" cy="521970"/>
          </a:xfrm>
          <a:prstGeom prst="rect">
            <a:avLst/>
          </a:prstGeom>
          <a:noFill/>
          <a:ln w="19050">
            <a:solidFill>
              <a:schemeClr val="accent3">
                <a:lumMod val="75000"/>
              </a:schemeClr>
            </a:solidFill>
            <a:prstDash val="dash"/>
          </a:ln>
        </p:spPr>
        <p:txBody>
          <a:bodyPr wrap="square" rtlCol="0">
            <a:spAutoFit/>
          </a:bodyPr>
          <a:lstStyle/>
          <a:p>
            <a:pPr lvl="0" algn="l">
              <a:buClrTx/>
              <a:buSzTx/>
              <a:buFontTx/>
            </a:pPr>
            <a:r>
              <a:rPr lang="zh-CN" altLang="en-US" sz="2800" b="1">
                <a:latin typeface="微软雅黑" panose="020b0503020204020204" charset="-122"/>
                <a:ea typeface="微软雅黑" panose="020b0503020204020204" charset="-122"/>
                <a:sym typeface="+mn-ea"/>
              </a:rPr>
              <a:t>流体</a:t>
            </a:r>
          </a:p>
        </p:txBody>
      </p:sp>
      <p:pic>
        <p:nvPicPr>
          <p:cNvPr id="2" name="图片 1" descr="src=http___s8.sinaimg.cn_bmiddle_62d262b3g77ac7d35df07&amp;690&amp;refer=http___s8.sinaimg"/>
          <p:cNvPicPr>
            <a:picLocks noChangeAspect="1"/>
          </p:cNvPicPr>
          <p:nvPr>
            <p:custDataLst>
              <p:tags r:id="rId7"/>
            </p:custDataLst>
          </p:nvPr>
        </p:nvPicPr>
        <p:blipFill>
          <a:blip r:embed="rId6"/>
          <a:stretch>
            <a:fillRect/>
          </a:stretch>
        </p:blipFill>
        <p:spPr>
          <a:xfrm>
            <a:off x="1344930" y="1461770"/>
            <a:ext cx="1779270" cy="2215515"/>
          </a:xfrm>
          <a:prstGeom prst="rect">
            <a:avLst/>
          </a:prstGeom>
        </p:spPr>
      </p:pic>
      <p:pic>
        <p:nvPicPr>
          <p:cNvPr id="3" name="图片 2" descr="src=http___5b0988e595225.cdn.sohucs.com_images_20171108_f3d6da3c3b9f4dfb8d1441c755b9641c.gif&amp;refer=http___5b0988e595225.cdn.sohucs"/>
          <p:cNvPicPr>
            <a:picLocks noChangeAspect="1"/>
          </p:cNvPicPr>
          <p:nvPr>
            <p:custDataLst>
              <p:tags r:id="rId9"/>
            </p:custDataLst>
          </p:nvPr>
        </p:nvPicPr>
        <p:blipFill>
          <a:blip r:embed="rId8"/>
          <a:stretch>
            <a:fillRect/>
          </a:stretch>
        </p:blipFill>
        <p:spPr>
          <a:xfrm>
            <a:off x="4876165" y="1461770"/>
            <a:ext cx="3390900" cy="2215515"/>
          </a:xfrm>
          <a:prstGeom prst="rect">
            <a:avLst/>
          </a:prstGeom>
        </p:spPr>
      </p:pic>
      <p:sp>
        <p:nvSpPr>
          <p:cNvPr id="43010" name="内容占位符 4"/>
          <p:cNvSpPr>
            <a:spLocks noGrp="1"/>
          </p:cNvSpPr>
          <p:nvPr>
            <p:custDataLst>
              <p:tags r:id="rId10"/>
            </p:custDataLst>
          </p:nvPr>
        </p:nvSpPr>
        <p:spPr>
          <a:xfrm>
            <a:off x="801370" y="3849370"/>
            <a:ext cx="7844155" cy="938530"/>
          </a:xfrm>
        </p:spPr>
        <p:txBody>
          <a:bodyPr vert="horz" wrap="square" lIns="91440" tIns="45720" rIns="91440" bIns="45720" anchor="t"/>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buNone/>
            </a:pPr>
            <a:r>
              <a:rPr lang="zh-CN" altLang="en-US">
                <a:latin typeface="微软雅黑" panose="020b0503020204020204" charset="-122"/>
                <a:ea typeface="微软雅黑" panose="020b0503020204020204" charset="-122"/>
              </a:rPr>
              <a:t>流体：是与固体相对应的一种物体形态，</a:t>
            </a:r>
            <a:r>
              <a:rPr lang="zh-CN" altLang="en-US">
                <a:solidFill>
                  <a:srgbClr val="FF0000"/>
                </a:solidFill>
                <a:latin typeface="微软雅黑" panose="020b0503020204020204" charset="-122"/>
                <a:ea typeface="微软雅黑" panose="020b0503020204020204" charset="-122"/>
              </a:rPr>
              <a:t>是液体和气体的总称。</a:t>
            </a:r>
            <a:r>
              <a:rPr lang="zh-CN" altLang="en-US">
                <a:latin typeface="微软雅黑" panose="020b0503020204020204" charset="-122"/>
                <a:ea typeface="微软雅黑" panose="020b0503020204020204" charset="-122"/>
              </a:rPr>
              <a:t>它的基本特征是没有一定的形状并且具有流动性。</a:t>
            </a:r>
          </a:p>
          <a:p>
            <a:endParaRPr lang="zh-CN" altLang="en-US">
              <a:solidFill>
                <a:srgbClr val="FF0000"/>
              </a:solidFill>
              <a:latin typeface="微软雅黑" panose="020b0503020204020204" charset="-122"/>
              <a:ea typeface="微软雅黑" panose="020b0503020204020204" charset="-122"/>
            </a:endParaRPr>
          </a:p>
        </p:txBody>
      </p:sp>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9">
            <a:lum/>
          </a:blip>
          <a:stretch>
            <a:fillRect/>
          </a:stretch>
        </a:blipFill>
        <a:effectLst/>
      </p:bgPr>
    </p:bg>
    <p:spTree>
      <p:nvGrpSpPr>
        <p:cNvPr id="1" name=""/>
        <p:cNvGrpSpPr/>
        <p:nvPr>
          <p:custDataLst>
            <p:tags r:id="rId2"/>
          </p:custDataLst>
        </p:nvPr>
      </p:nvGrpSpPr>
      <p:grpSpPr>
        <a:xfrm>
          <a:off x="0" y="0"/>
          <a:ext cx="0" cy="0"/>
        </a:xfrm>
      </p:grpSpPr>
      <p:pic>
        <p:nvPicPr>
          <p:cNvPr id="4" name="图片 3" descr="C:/Users/ADMINI~1/AppData/Local/Temp/kaimatting/20210107152021/output_aiMatting_20210107152035.pngoutput_aiMatting_20210107152035"/>
          <p:cNvPicPr>
            <a:picLocks noChangeAspect="1"/>
          </p:cNvPicPr>
          <p:nvPr>
            <p:custDataLst>
              <p:tags r:id="rId4"/>
            </p:custDataLst>
          </p:nvPr>
        </p:nvPicPr>
        <p:blipFill>
          <a:blip r:embed="rId3"/>
          <a:stretch>
            <a:fillRect/>
          </a:stretch>
        </p:blipFill>
        <p:spPr>
          <a:xfrm>
            <a:off x="0" y="11430"/>
            <a:ext cx="1101725" cy="582295"/>
          </a:xfrm>
          <a:prstGeom prst="rect">
            <a:avLst/>
          </a:prstGeom>
        </p:spPr>
      </p:pic>
      <p:sp>
        <p:nvSpPr>
          <p:cNvPr id="5" name="文本框 4"/>
          <p:cNvSpPr txBox="1"/>
          <p:nvPr>
            <p:custDataLst>
              <p:tags r:id="rId5"/>
            </p:custDataLst>
          </p:nvPr>
        </p:nvSpPr>
        <p:spPr>
          <a:xfrm>
            <a:off x="801370" y="521970"/>
            <a:ext cx="1623060" cy="521970"/>
          </a:xfrm>
          <a:prstGeom prst="rect">
            <a:avLst/>
          </a:prstGeom>
          <a:noFill/>
          <a:ln w="19050">
            <a:solidFill>
              <a:schemeClr val="accent3">
                <a:lumMod val="75000"/>
              </a:schemeClr>
            </a:solidFill>
            <a:prstDash val="dash"/>
          </a:ln>
        </p:spPr>
        <p:txBody>
          <a:bodyPr wrap="square" rtlCol="0">
            <a:spAutoFit/>
          </a:bodyPr>
          <a:lstStyle/>
          <a:p>
            <a:pPr lvl="0" algn="l">
              <a:buClrTx/>
              <a:buSzTx/>
              <a:buFontTx/>
            </a:pPr>
            <a:r>
              <a:rPr lang="zh-CN" altLang="en-US" sz="2800" b="1">
                <a:latin typeface="微软雅黑" panose="020b0503020204020204" charset="-122"/>
                <a:ea typeface="微软雅黑" panose="020b0503020204020204" charset="-122"/>
                <a:sym typeface="+mn-ea"/>
              </a:rPr>
              <a:t>流体压强</a:t>
            </a:r>
          </a:p>
        </p:txBody>
      </p:sp>
      <p:sp>
        <p:nvSpPr>
          <p:cNvPr id="3" name="文本框 2"/>
          <p:cNvSpPr txBox="1"/>
          <p:nvPr>
            <p:custDataLst>
              <p:tags r:id="rId6"/>
            </p:custDataLst>
          </p:nvPr>
        </p:nvSpPr>
        <p:spPr>
          <a:xfrm>
            <a:off x="801370" y="4279265"/>
            <a:ext cx="7182485"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a:solidFill>
                  <a:schemeClr val="tx1"/>
                </a:solidFill>
                <a:latin typeface="微软雅黑" panose="020b0503020204020204" charset="-122"/>
                <a:ea typeface="微软雅黑" panose="020b0503020204020204" charset="-122"/>
              </a:rPr>
              <a:t>结论：</a:t>
            </a:r>
            <a:r>
              <a:rPr lang="zh-CN" altLang="en-US" sz="2400">
                <a:solidFill>
                  <a:srgbClr val="FF0000"/>
                </a:solidFill>
                <a:latin typeface="微软雅黑" panose="020b0503020204020204" charset="-122"/>
                <a:ea typeface="微软雅黑" panose="020b0503020204020204" charset="-122"/>
              </a:rPr>
              <a:t>流速越大，压强越小；流速越小，压强越大。</a:t>
            </a:r>
          </a:p>
        </p:txBody>
      </p:sp>
      <p:pic>
        <p:nvPicPr>
          <p:cNvPr id="6" name="图片 5" descr="流体"/>
          <p:cNvPicPr>
            <a:picLocks noChangeAspect="1"/>
          </p:cNvPicPr>
          <p:nvPr>
            <p:custDataLst>
              <p:tags r:id="rId8"/>
            </p:custDataLst>
          </p:nvPr>
        </p:nvPicPr>
        <p:blipFill>
          <a:blip r:embed="rId7"/>
          <a:stretch>
            <a:fillRect/>
          </a:stretch>
        </p:blipFill>
        <p:spPr>
          <a:xfrm>
            <a:off x="1718310" y="1221105"/>
            <a:ext cx="5707380" cy="288036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12">
            <a:lum/>
          </a:blip>
          <a:stretch>
            <a:fillRect/>
          </a:stretch>
        </a:blipFill>
        <a:effectLst/>
      </p:bgPr>
    </p:bg>
    <p:spTree>
      <p:nvGrpSpPr>
        <p:cNvPr id="1" name=""/>
        <p:cNvGrpSpPr/>
        <p:nvPr>
          <p:custDataLst>
            <p:tags r:id="rId2"/>
          </p:custDataLst>
        </p:nvPr>
      </p:nvGrpSpPr>
      <p:grpSpPr>
        <a:xfrm>
          <a:off x="0" y="0"/>
          <a:ext cx="0" cy="0"/>
        </a:xfrm>
      </p:grpSpPr>
      <p:pic>
        <p:nvPicPr>
          <p:cNvPr id="4" name="图片 3" descr="C:/Users/ADMINI~1/AppData/Local/Temp/kaimatting/20210107152021/output_aiMatting_20210107152035.pngoutput_aiMatting_20210107152035"/>
          <p:cNvPicPr>
            <a:picLocks noChangeAspect="1"/>
          </p:cNvPicPr>
          <p:nvPr>
            <p:custDataLst>
              <p:tags r:id="rId4"/>
            </p:custDataLst>
          </p:nvPr>
        </p:nvPicPr>
        <p:blipFill>
          <a:blip r:embed="rId3"/>
          <a:stretch>
            <a:fillRect/>
          </a:stretch>
        </p:blipFill>
        <p:spPr>
          <a:xfrm>
            <a:off x="0" y="11430"/>
            <a:ext cx="1101725" cy="582295"/>
          </a:xfrm>
          <a:prstGeom prst="rect">
            <a:avLst/>
          </a:prstGeom>
        </p:spPr>
      </p:pic>
      <p:sp>
        <p:nvSpPr>
          <p:cNvPr id="5" name="文本框 4"/>
          <p:cNvSpPr txBox="1"/>
          <p:nvPr>
            <p:custDataLst>
              <p:tags r:id="rId5"/>
            </p:custDataLst>
          </p:nvPr>
        </p:nvSpPr>
        <p:spPr>
          <a:xfrm>
            <a:off x="801370" y="521970"/>
            <a:ext cx="2425700" cy="521970"/>
          </a:xfrm>
          <a:prstGeom prst="rect">
            <a:avLst/>
          </a:prstGeom>
          <a:noFill/>
          <a:ln w="19050">
            <a:solidFill>
              <a:schemeClr val="accent3">
                <a:lumMod val="75000"/>
              </a:schemeClr>
            </a:solidFill>
            <a:prstDash val="dash"/>
          </a:ln>
        </p:spPr>
        <p:txBody>
          <a:bodyPr wrap="square" rtlCol="0">
            <a:spAutoFit/>
          </a:bodyPr>
          <a:lstStyle/>
          <a:p>
            <a:pPr lvl="0" algn="l">
              <a:buClrTx/>
              <a:buSzTx/>
              <a:buFontTx/>
            </a:pPr>
            <a:r>
              <a:rPr lang="zh-CN" altLang="en-US" sz="2800" b="1">
                <a:latin typeface="微软雅黑" panose="020b0503020204020204" charset="-122"/>
                <a:ea typeface="微软雅黑" panose="020b0503020204020204" charset="-122"/>
                <a:sym typeface="+mn-ea"/>
              </a:rPr>
              <a:t>飞机升空原理</a:t>
            </a:r>
          </a:p>
        </p:txBody>
      </p:sp>
      <p:pic>
        <p:nvPicPr>
          <p:cNvPr id="6" name="图片 5" descr="src=http___pic.0513.org_forum_201811_04_093411tmo6buwkkm6jhmav.jpg&amp;refer=http___pic.0513"/>
          <p:cNvPicPr>
            <a:picLocks noChangeAspect="1"/>
          </p:cNvPicPr>
          <p:nvPr>
            <p:custDataLst>
              <p:tags r:id="rId7"/>
            </p:custDataLst>
          </p:nvPr>
        </p:nvPicPr>
        <p:blipFill>
          <a:blip r:embed="rId6"/>
          <a:stretch>
            <a:fillRect/>
          </a:stretch>
        </p:blipFill>
        <p:spPr>
          <a:xfrm>
            <a:off x="1101725" y="1793875"/>
            <a:ext cx="2795905" cy="1915160"/>
          </a:xfrm>
          <a:prstGeom prst="rect">
            <a:avLst/>
          </a:prstGeom>
        </p:spPr>
      </p:pic>
      <p:pic>
        <p:nvPicPr>
          <p:cNvPr id="8" name="图片 7" descr="src=http___5b0988e595225.cdn.sohucs.com_q_70,c_zoom,w_640_images_20180227_80305d0b14df4483aa2dac96980a2634.gif&amp;refer=http___5b0988e595225.cdn.sohucs"/>
          <p:cNvPicPr>
            <a:picLocks noChangeAspect="1"/>
          </p:cNvPicPr>
          <p:nvPr>
            <p:custDataLst>
              <p:tags r:id="rId9"/>
            </p:custDataLst>
          </p:nvPr>
        </p:nvPicPr>
        <p:blipFill>
          <a:blip r:embed="rId8"/>
          <a:stretch>
            <a:fillRect/>
          </a:stretch>
        </p:blipFill>
        <p:spPr>
          <a:xfrm>
            <a:off x="4693920" y="1043940"/>
            <a:ext cx="2887345" cy="1724660"/>
          </a:xfrm>
          <a:prstGeom prst="rect">
            <a:avLst/>
          </a:prstGeom>
        </p:spPr>
      </p:pic>
      <p:pic>
        <p:nvPicPr>
          <p:cNvPr id="9" name="图片 8" descr="src=http___image001.zbhrsb.com_20191108_816bc43bcc1d6abc593c1d12080d7b7c.gif&amp;refer=http___image001.zbhrsb"/>
          <p:cNvPicPr>
            <a:picLocks noChangeAspect="1"/>
          </p:cNvPicPr>
          <p:nvPr>
            <p:custDataLst>
              <p:tags r:id="rId11"/>
            </p:custDataLst>
          </p:nvPr>
        </p:nvPicPr>
        <p:blipFill>
          <a:blip r:embed="rId10"/>
          <a:stretch>
            <a:fillRect/>
          </a:stretch>
        </p:blipFill>
        <p:spPr>
          <a:xfrm>
            <a:off x="4693920" y="2931160"/>
            <a:ext cx="2886710" cy="161925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8">
            <a:lum/>
          </a:blip>
          <a:stretch>
            <a:fillRect/>
          </a:stretch>
        </a:blipFill>
        <a:effectLst/>
      </p:bgPr>
    </p:bg>
    <p:spTree>
      <p:nvGrpSpPr>
        <p:cNvPr id="1" name=""/>
        <p:cNvGrpSpPr/>
        <p:nvPr>
          <p:custDataLst>
            <p:tags r:id="rId2"/>
          </p:custDataLst>
        </p:nvPr>
      </p:nvGrpSpPr>
      <p:grpSpPr>
        <a:xfrm>
          <a:off x="0" y="0"/>
          <a:ext cx="0" cy="0"/>
        </a:xfrm>
      </p:grpSpPr>
      <p:pic>
        <p:nvPicPr>
          <p:cNvPr id="4" name="图片 3" descr="C:/Users/ADMINI~1/AppData/Local/Temp/kaimatting/20210107152021/output_aiMatting_20210107152035.pngoutput_aiMatting_20210107152035"/>
          <p:cNvPicPr>
            <a:picLocks noChangeAspect="1"/>
          </p:cNvPicPr>
          <p:nvPr>
            <p:custDataLst>
              <p:tags r:id="rId4"/>
            </p:custDataLst>
          </p:nvPr>
        </p:nvPicPr>
        <p:blipFill>
          <a:blip r:embed="rId3"/>
          <a:stretch>
            <a:fillRect/>
          </a:stretch>
        </p:blipFill>
        <p:spPr>
          <a:xfrm>
            <a:off x="0" y="11430"/>
            <a:ext cx="1101725" cy="582295"/>
          </a:xfrm>
          <a:prstGeom prst="rect">
            <a:avLst/>
          </a:prstGeom>
        </p:spPr>
      </p:pic>
      <p:sp>
        <p:nvSpPr>
          <p:cNvPr id="5" name="文本框 4"/>
          <p:cNvSpPr txBox="1"/>
          <p:nvPr>
            <p:custDataLst>
              <p:tags r:id="rId5"/>
            </p:custDataLst>
          </p:nvPr>
        </p:nvSpPr>
        <p:spPr>
          <a:xfrm>
            <a:off x="801370" y="521970"/>
            <a:ext cx="2425700" cy="521970"/>
          </a:xfrm>
          <a:prstGeom prst="rect">
            <a:avLst/>
          </a:prstGeom>
          <a:noFill/>
          <a:ln w="19050">
            <a:solidFill>
              <a:schemeClr val="accent3">
                <a:lumMod val="75000"/>
              </a:schemeClr>
            </a:solidFill>
            <a:prstDash val="dash"/>
          </a:ln>
        </p:spPr>
        <p:txBody>
          <a:bodyPr wrap="square" rtlCol="0">
            <a:spAutoFit/>
          </a:bodyPr>
          <a:lstStyle/>
          <a:p>
            <a:pPr lvl="0" algn="l">
              <a:buClrTx/>
              <a:buSzTx/>
              <a:buFontTx/>
            </a:pPr>
            <a:r>
              <a:rPr lang="zh-CN" altLang="en-US" sz="2800" b="1">
                <a:latin typeface="微软雅黑" panose="020b0503020204020204" charset="-122"/>
                <a:ea typeface="微软雅黑" panose="020b0503020204020204" charset="-122"/>
                <a:sym typeface="+mn-ea"/>
              </a:rPr>
              <a:t>飞机升空原理</a:t>
            </a:r>
          </a:p>
        </p:txBody>
      </p:sp>
      <p:pic>
        <p:nvPicPr>
          <p:cNvPr id="2" name="图片 1"/>
          <p:cNvPicPr>
            <a:picLocks noChangeAspect="1"/>
          </p:cNvPicPr>
          <p:nvPr>
            <p:custDataLst>
              <p:tags r:id="rId7"/>
            </p:custDataLst>
          </p:nvPr>
        </p:nvPicPr>
        <p:blipFill>
          <a:blip r:embed="rId6"/>
          <a:stretch>
            <a:fillRect/>
          </a:stretch>
        </p:blipFill>
        <p:spPr>
          <a:xfrm>
            <a:off x="1681480" y="1655445"/>
            <a:ext cx="5781040" cy="2477770"/>
          </a:xfrm>
          <a:prstGeom prst="rect">
            <a:avLst/>
          </a:prstGeom>
        </p:spPr>
      </p:pic>
    </p:spTree>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15">
            <a:lum/>
          </a:blip>
          <a:stretch>
            <a:fillRect/>
          </a:stretch>
        </a:blipFill>
        <a:effectLst/>
      </p:bgPr>
    </p:bg>
    <p:spTree>
      <p:nvGrpSpPr>
        <p:cNvPr id="1" name=""/>
        <p:cNvGrpSpPr/>
        <p:nvPr>
          <p:custDataLst>
            <p:tags r:id="rId2"/>
          </p:custDataLst>
        </p:nvPr>
      </p:nvGrpSpPr>
      <p:grpSpPr>
        <a:xfrm>
          <a:off x="0" y="0"/>
          <a:ext cx="0" cy="0"/>
        </a:xfrm>
      </p:grpSpPr>
      <p:pic>
        <p:nvPicPr>
          <p:cNvPr id="4" name="图片 3" descr="C:/Users/ADMINI~1/AppData/Local/Temp/kaimatting/20210107152021/output_aiMatting_20210107152035.pngoutput_aiMatting_20210107152035"/>
          <p:cNvPicPr>
            <a:picLocks noChangeAspect="1"/>
          </p:cNvPicPr>
          <p:nvPr>
            <p:custDataLst>
              <p:tags r:id="rId4"/>
            </p:custDataLst>
          </p:nvPr>
        </p:nvPicPr>
        <p:blipFill>
          <a:blip r:embed="rId3"/>
          <a:stretch>
            <a:fillRect/>
          </a:stretch>
        </p:blipFill>
        <p:spPr>
          <a:xfrm>
            <a:off x="0" y="11430"/>
            <a:ext cx="1101725" cy="582295"/>
          </a:xfrm>
          <a:prstGeom prst="rect">
            <a:avLst/>
          </a:prstGeom>
        </p:spPr>
      </p:pic>
      <p:sp>
        <p:nvSpPr>
          <p:cNvPr id="5" name="文本框 4"/>
          <p:cNvSpPr txBox="1"/>
          <p:nvPr>
            <p:custDataLst>
              <p:tags r:id="rId5"/>
            </p:custDataLst>
          </p:nvPr>
        </p:nvSpPr>
        <p:spPr>
          <a:xfrm>
            <a:off x="801370" y="521970"/>
            <a:ext cx="2448560" cy="521970"/>
          </a:xfrm>
          <a:prstGeom prst="rect">
            <a:avLst/>
          </a:prstGeom>
          <a:noFill/>
          <a:ln w="19050">
            <a:solidFill>
              <a:schemeClr val="accent3">
                <a:lumMod val="75000"/>
              </a:schemeClr>
            </a:solidFill>
            <a:prstDash val="dash"/>
          </a:ln>
        </p:spPr>
        <p:txBody>
          <a:bodyPr wrap="square" rtlCol="0">
            <a:spAutoFit/>
          </a:bodyPr>
          <a:lstStyle/>
          <a:p>
            <a:pPr lvl="0" algn="l">
              <a:buClrTx/>
              <a:buSzTx/>
              <a:buFontTx/>
            </a:pPr>
            <a:r>
              <a:rPr lang="zh-CN" altLang="en-US" sz="2800" b="1">
                <a:latin typeface="微软雅黑" panose="020b0503020204020204" charset="-122"/>
                <a:ea typeface="微软雅黑" panose="020b0503020204020204" charset="-122"/>
                <a:sym typeface="+mn-ea"/>
              </a:rPr>
              <a:t>流体压强实例</a:t>
            </a:r>
          </a:p>
        </p:txBody>
      </p:sp>
      <p:pic>
        <p:nvPicPr>
          <p:cNvPr id="2" name="图片 1"/>
          <p:cNvPicPr>
            <a:picLocks noChangeAspect="1"/>
          </p:cNvPicPr>
          <p:nvPr>
            <p:custDataLst>
              <p:tags r:id="rId7"/>
            </p:custDataLst>
          </p:nvPr>
        </p:nvPicPr>
        <p:blipFill>
          <a:blip r:embed="rId6"/>
          <a:stretch>
            <a:fillRect/>
          </a:stretch>
        </p:blipFill>
        <p:spPr>
          <a:xfrm>
            <a:off x="588010" y="1461770"/>
            <a:ext cx="2371725" cy="1920240"/>
          </a:xfrm>
          <a:prstGeom prst="rect">
            <a:avLst/>
          </a:prstGeom>
        </p:spPr>
      </p:pic>
      <p:pic>
        <p:nvPicPr>
          <p:cNvPr id="3" name="图片 2"/>
          <p:cNvPicPr>
            <a:picLocks noChangeAspect="1"/>
          </p:cNvPicPr>
          <p:nvPr>
            <p:custDataLst>
              <p:tags r:id="rId9"/>
            </p:custDataLst>
          </p:nvPr>
        </p:nvPicPr>
        <p:blipFill>
          <a:blip r:embed="rId8"/>
          <a:srcRect l="5968" t="23923" r="30994" b="12249"/>
          <a:stretch>
            <a:fillRect/>
          </a:stretch>
        </p:blipFill>
        <p:spPr>
          <a:xfrm>
            <a:off x="3249930" y="1461770"/>
            <a:ext cx="2543175" cy="1888490"/>
          </a:xfrm>
          <a:prstGeom prst="rect">
            <a:avLst/>
          </a:prstGeom>
        </p:spPr>
      </p:pic>
      <p:pic>
        <p:nvPicPr>
          <p:cNvPr id="47107" name="图片 6"/>
          <p:cNvPicPr>
            <a:picLocks noChangeAspect="1"/>
          </p:cNvPicPr>
          <p:nvPr>
            <p:custDataLst>
              <p:tags r:id="rId11"/>
            </p:custDataLst>
          </p:nvPr>
        </p:nvPicPr>
        <p:blipFill>
          <a:blip r:embed="rId10"/>
          <a:stretch>
            <a:fillRect/>
          </a:stretch>
        </p:blipFill>
        <p:spPr>
          <a:xfrm>
            <a:off x="6059170" y="1461770"/>
            <a:ext cx="2520315" cy="1888490"/>
          </a:xfrm>
          <a:prstGeom prst="rect">
            <a:avLst/>
          </a:prstGeom>
          <a:noFill/>
          <a:ln w="9525">
            <a:noFill/>
          </a:ln>
        </p:spPr>
      </p:pic>
      <p:sp>
        <p:nvSpPr>
          <p:cNvPr id="6" name="文本框 5"/>
          <p:cNvSpPr txBox="1"/>
          <p:nvPr>
            <p:custDataLst>
              <p:tags r:id="rId12"/>
            </p:custDataLst>
          </p:nvPr>
        </p:nvSpPr>
        <p:spPr>
          <a:xfrm>
            <a:off x="1101725" y="3644900"/>
            <a:ext cx="1266825" cy="521970"/>
          </a:xfrm>
          <a:prstGeom prst="rect">
            <a:avLst/>
          </a:prstGeom>
          <a:noFill/>
        </p:spPr>
        <p:txBody>
          <a:bodyPr wrap="square" rtlCol="0">
            <a:spAutoFit/>
          </a:bodyPr>
          <a:lstStyle/>
          <a:p>
            <a:r>
              <a:rPr lang="zh-CN" altLang="en-US" sz="2800">
                <a:latin typeface="微软雅黑" panose="020b0503020204020204" charset="-122"/>
                <a:ea typeface="微软雅黑" panose="020b0503020204020204" charset="-122"/>
              </a:rPr>
              <a:t>安全线</a:t>
            </a:r>
          </a:p>
        </p:txBody>
      </p:sp>
      <p:sp>
        <p:nvSpPr>
          <p:cNvPr id="7" name="文本框 6"/>
          <p:cNvSpPr txBox="1"/>
          <p:nvPr>
            <p:custDataLst>
              <p:tags r:id="rId13"/>
            </p:custDataLst>
          </p:nvPr>
        </p:nvSpPr>
        <p:spPr>
          <a:xfrm>
            <a:off x="3358515" y="3644900"/>
            <a:ext cx="2325370" cy="521970"/>
          </a:xfrm>
          <a:prstGeom prst="rect">
            <a:avLst/>
          </a:prstGeom>
          <a:noFill/>
        </p:spPr>
        <p:txBody>
          <a:bodyPr wrap="square" rtlCol="0">
            <a:spAutoFit/>
          </a:bodyPr>
          <a:lstStyle/>
          <a:p>
            <a:r>
              <a:rPr lang="zh-CN" altLang="en-US" sz="2800">
                <a:latin typeface="微软雅黑" panose="020b0503020204020204" charset="-122"/>
                <a:ea typeface="微软雅黑" panose="020b0503020204020204" charset="-122"/>
              </a:rPr>
              <a:t>两船不能并行</a:t>
            </a:r>
          </a:p>
        </p:txBody>
      </p:sp>
      <p:sp>
        <p:nvSpPr>
          <p:cNvPr id="8" name="文本框 7"/>
          <p:cNvSpPr txBox="1"/>
          <p:nvPr>
            <p:custDataLst>
              <p:tags r:id="rId14"/>
            </p:custDataLst>
          </p:nvPr>
        </p:nvSpPr>
        <p:spPr>
          <a:xfrm>
            <a:off x="6560820" y="3644900"/>
            <a:ext cx="1699895" cy="521970"/>
          </a:xfrm>
          <a:prstGeom prst="rect">
            <a:avLst/>
          </a:prstGeom>
          <a:noFill/>
        </p:spPr>
        <p:txBody>
          <a:bodyPr wrap="square" rtlCol="0">
            <a:spAutoFit/>
          </a:bodyPr>
          <a:lstStyle/>
          <a:p>
            <a:r>
              <a:rPr lang="zh-CN" altLang="en-US" sz="2800">
                <a:latin typeface="微软雅黑" panose="020b0503020204020204" charset="-122"/>
                <a:ea typeface="微软雅黑" panose="020b0503020204020204" charset="-122"/>
              </a:rPr>
              <a:t>地鼠打洞</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47107"/>
                                        </p:tgtEl>
                                        <p:attrNameLst>
                                          <p:attrName>style.visibility</p:attrName>
                                        </p:attrNameLst>
                                      </p:cBhvr>
                                      <p:to>
                                        <p:strVal val="visible"/>
                                      </p:to>
                                    </p:set>
                                    <p:anim calcmode="lin" valueType="num">
                                      <p:cBhvr additive="base">
                                        <p:cTn id="31" dur="500" fill="hold"/>
                                        <p:tgtEl>
                                          <p:spTgt spid="47107"/>
                                        </p:tgtEl>
                                        <p:attrNameLst>
                                          <p:attrName>ppt_x</p:attrName>
                                        </p:attrNameLst>
                                      </p:cBhvr>
                                      <p:tavLst>
                                        <p:tav tm="0">
                                          <p:val>
                                            <p:strVal val="#ppt_x"/>
                                          </p:val>
                                        </p:tav>
                                        <p:tav tm="100000">
                                          <p:val>
                                            <p:strVal val="#ppt_x"/>
                                          </p:val>
                                        </p:tav>
                                      </p:tavLst>
                                    </p:anim>
                                    <p:anim calcmode="lin" valueType="num">
                                      <p:cBhvr additive="base">
                                        <p:cTn id="32" dur="500" fill="hold"/>
                                        <p:tgtEl>
                                          <p:spTgt spid="47107"/>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9">
            <a:lum/>
          </a:blip>
          <a:stretch>
            <a:fillRect/>
          </a:stretch>
        </a:blipFill>
        <a:effectLst/>
      </p:bgPr>
    </p:bg>
    <p:spTree>
      <p:nvGrpSpPr>
        <p:cNvPr id="1" name=""/>
        <p:cNvGrpSpPr/>
        <p:nvPr>
          <p:custDataLst>
            <p:tags r:id="rId2"/>
          </p:custDataLst>
        </p:nvPr>
      </p:nvGrpSpPr>
      <p:grpSpPr>
        <a:xfrm>
          <a:off x="0" y="0"/>
          <a:ext cx="0" cy="0"/>
        </a:xfrm>
      </p:grpSpPr>
      <p:pic>
        <p:nvPicPr>
          <p:cNvPr id="4" name="图片 3" descr="C:/Users/ADMINI~1/AppData/Local/Temp/kaimatting/20210107152021/output_aiMatting_20210107152035.pngoutput_aiMatting_20210107152035"/>
          <p:cNvPicPr>
            <a:picLocks noChangeAspect="1"/>
          </p:cNvPicPr>
          <p:nvPr>
            <p:custDataLst>
              <p:tags r:id="rId4"/>
            </p:custDataLst>
          </p:nvPr>
        </p:nvPicPr>
        <p:blipFill>
          <a:blip r:embed="rId3"/>
          <a:stretch>
            <a:fillRect/>
          </a:stretch>
        </p:blipFill>
        <p:spPr>
          <a:xfrm>
            <a:off x="0" y="11430"/>
            <a:ext cx="1101725" cy="582295"/>
          </a:xfrm>
          <a:prstGeom prst="rect">
            <a:avLst/>
          </a:prstGeom>
        </p:spPr>
      </p:pic>
      <p:sp>
        <p:nvSpPr>
          <p:cNvPr id="5" name="文本框 4"/>
          <p:cNvSpPr txBox="1"/>
          <p:nvPr>
            <p:custDataLst>
              <p:tags r:id="rId5"/>
            </p:custDataLst>
          </p:nvPr>
        </p:nvSpPr>
        <p:spPr>
          <a:xfrm>
            <a:off x="801370" y="521970"/>
            <a:ext cx="957580" cy="521970"/>
          </a:xfrm>
          <a:prstGeom prst="rect">
            <a:avLst/>
          </a:prstGeom>
          <a:noFill/>
          <a:ln w="19050">
            <a:solidFill>
              <a:schemeClr val="accent3">
                <a:lumMod val="75000"/>
              </a:schemeClr>
            </a:solidFill>
            <a:prstDash val="dash"/>
          </a:ln>
        </p:spPr>
        <p:txBody>
          <a:bodyPr wrap="square" rtlCol="0">
            <a:spAutoFit/>
          </a:bodyPr>
          <a:lstStyle/>
          <a:p>
            <a:pPr lvl="0" algn="l">
              <a:buClrTx/>
              <a:buSzTx/>
              <a:buFontTx/>
            </a:pPr>
            <a:r>
              <a:rPr lang="zh-CN" altLang="en-US" sz="2800" b="1">
                <a:latin typeface="微软雅黑" panose="020b0503020204020204" charset="-122"/>
                <a:ea typeface="微软雅黑" panose="020b0503020204020204" charset="-122"/>
                <a:sym typeface="+mn-ea"/>
              </a:rPr>
              <a:t>笔记</a:t>
            </a:r>
          </a:p>
        </p:txBody>
      </p:sp>
      <p:sp>
        <p:nvSpPr>
          <p:cNvPr id="45058" name="内容占位符 4"/>
          <p:cNvSpPr>
            <a:spLocks noGrp="1"/>
          </p:cNvSpPr>
          <p:nvPr>
            <p:custDataLst>
              <p:tags r:id="rId6"/>
            </p:custDataLst>
          </p:nvPr>
        </p:nvSpPr>
        <p:spPr>
          <a:xfrm>
            <a:off x="490220" y="1365250"/>
            <a:ext cx="8164195" cy="2857500"/>
          </a:xfrm>
        </p:spPr>
        <p:txBody>
          <a:bodyPr vert="horz" wrap="square" lIns="91440" tIns="45720" rIns="91440" bIns="45720" anchor="t"/>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buNone/>
            </a:pPr>
            <a:r>
              <a:rPr lang="en-US" altLang="zh-CN">
                <a:latin typeface="微软雅黑" panose="020b0503020204020204" charset="-122"/>
                <a:ea typeface="微软雅黑" panose="020b0503020204020204" charset="-122"/>
              </a:rPr>
              <a:t>1</a:t>
            </a:r>
            <a:r>
              <a:rPr lang="zh-CN" altLang="en-US">
                <a:latin typeface="微软雅黑" panose="020b0503020204020204" charset="-122"/>
                <a:ea typeface="微软雅黑" panose="020b0503020204020204" charset="-122"/>
              </a:rPr>
              <a:t>、流体：</a:t>
            </a:r>
            <a:r>
              <a:rPr lang="zh-CN" altLang="en-US">
                <a:solidFill>
                  <a:srgbClr val="FF0000"/>
                </a:solidFill>
                <a:latin typeface="微软雅黑" panose="020b0503020204020204" charset="-122"/>
                <a:ea typeface="微软雅黑" panose="020b0503020204020204" charset="-122"/>
              </a:rPr>
              <a:t>液体和气体的总称。</a:t>
            </a:r>
            <a:r>
              <a:rPr lang="zh-CN" altLang="en-US">
                <a:latin typeface="微软雅黑" panose="020b0503020204020204" charset="-122"/>
                <a:ea typeface="微软雅黑" panose="020b0503020204020204" charset="-122"/>
              </a:rPr>
              <a:t>它的基本特征是没有一定的形状并且具有流动性。</a:t>
            </a:r>
          </a:p>
          <a:p>
            <a:pPr marL="0" indent="0">
              <a:buNone/>
            </a:pPr>
            <a:endParaRPr lang="en-US" altLang="zh-CN">
              <a:solidFill>
                <a:srgbClr val="FF0000"/>
              </a:solidFill>
              <a:latin typeface="微软雅黑" panose="020b0503020204020204" charset="-122"/>
              <a:ea typeface="微软雅黑" panose="020b0503020204020204" charset="-122"/>
            </a:endParaRPr>
          </a:p>
          <a:p>
            <a:pPr marL="0" indent="0">
              <a:buNone/>
            </a:pPr>
            <a:r>
              <a:rPr lang="en-US" altLang="zh-CN">
                <a:solidFill>
                  <a:schemeClr val="tx1"/>
                </a:solidFill>
                <a:latin typeface="微软雅黑" panose="020b0503020204020204" charset="-122"/>
                <a:ea typeface="微软雅黑" panose="020b0503020204020204" charset="-122"/>
              </a:rPr>
              <a:t>2</a:t>
            </a:r>
            <a:r>
              <a:rPr lang="zh-CN" altLang="en-US">
                <a:solidFill>
                  <a:schemeClr val="tx1"/>
                </a:solidFill>
                <a:latin typeface="微软雅黑" panose="020b0503020204020204" charset="-122"/>
                <a:ea typeface="微软雅黑" panose="020b0503020204020204" charset="-122"/>
              </a:rPr>
              <a:t>、</a:t>
            </a:r>
            <a:r>
              <a:rPr lang="zh-CN" altLang="en-US">
                <a:solidFill>
                  <a:srgbClr val="FF0000"/>
                </a:solidFill>
                <a:latin typeface="微软雅黑" panose="020b0503020204020204" charset="-122"/>
                <a:ea typeface="微软雅黑" panose="020b0503020204020204" charset="-122"/>
              </a:rPr>
              <a:t>在流体中，流速越大，压强越小；流速越小，压强越大。</a:t>
            </a:r>
          </a:p>
        </p:txBody>
      </p:sp>
      <p:pic>
        <p:nvPicPr>
          <p:cNvPr id="2" name="图片 1"/>
          <p:cNvPicPr>
            <a:picLocks noChangeAspect="1"/>
          </p:cNvPicPr>
          <p:nvPr>
            <p:custDataLst>
              <p:tags r:id="rId8"/>
            </p:custDataLst>
          </p:nvPr>
        </p:nvPicPr>
        <p:blipFill>
          <a:blip r:embed="rId7"/>
          <a:stretch>
            <a:fillRect/>
          </a:stretch>
        </p:blipFill>
        <p:spPr>
          <a:xfrm>
            <a:off x="6392545" y="3582035"/>
            <a:ext cx="2395855" cy="1276985"/>
          </a:xfrm>
          <a:prstGeom prst="rect">
            <a:avLst/>
          </a:prstGeom>
        </p:spPr>
      </p:pic>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7">
            <a:lum/>
          </a:blip>
          <a:stretch>
            <a:fillRect/>
          </a:stretch>
        </a:blipFill>
        <a:effectLst/>
      </p:bgPr>
    </p:bg>
    <p:spTree>
      <p:nvGrpSpPr>
        <p:cNvPr id="1" name=""/>
        <p:cNvGrpSpPr/>
        <p:nvPr>
          <p:custDataLst>
            <p:tags r:id="rId2"/>
          </p:custDataLst>
        </p:nvPr>
      </p:nvGrpSpPr>
      <p:grpSpPr>
        <a:xfrm>
          <a:off x="0" y="0"/>
          <a:ext cx="0" cy="0"/>
        </a:xfrm>
      </p:grpSpPr>
      <p:pic>
        <p:nvPicPr>
          <p:cNvPr id="2" name="v0300f360000bsonc6649047r0f403gg(1)">
            <a:hlinkClick action="ppaction://media"/>
          </p:cNvPr>
          <p:cNvPicPr/>
          <p:nvPr>
            <a:videoFile r:link="rId5"/>
            <p:custDataLst>
              <p:tags r:id="rId4"/>
            </p:custDataLst>
            <p:extLst>
              <p:ext uri="{DAA4B4D4-6D71-4841-9C94-3DE7FCFB9230}">
                <p14:media xmlns:p14="http://schemas.microsoft.com/office/powerpoint/2010/main" r:embed="rId6"/>
              </p:ext>
            </p:extLst>
          </p:nvPr>
        </p:nvPicPr>
        <p:blipFill>
          <a:blip r:embed="rId3"/>
          <a:stretch>
            <a:fillRect/>
          </a:stretch>
        </p:blipFill>
        <p:spPr>
          <a:xfrm>
            <a:off x="1043940" y="608330"/>
            <a:ext cx="7056120" cy="3926205"/>
          </a:xfrm>
          <a:prstGeom prst="rect">
            <a:avLst/>
          </a:prstGeom>
        </p:spPr>
      </p:pic>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nodeType="clickPar">
                      <p:stCondLst>
                        <p:cond delay="0"/>
                      </p:stCondLst>
                      <p:childTnLst>
                        <p:par>
                          <p:cTn id="4" fill="hold" nodeType="afterGroup">
                            <p:stCondLst>
                              <p:cond delay="0"/>
                            </p:stCondLst>
                            <p:childTnLst>
                              <p:par>
                                <p:cTn id="5" presetID="2" presetClass="mediacall" presetSubtype="0" fill="hold" nodeType="clickEffect">
                                  <p:stCondLst>
                                    <p:cond delay="0"/>
                                  </p:stCondLst>
                                  <p:childTnLst>
                                    <p:cmd type="call" cmd="togglePause">
                                      <p:cBhvr additive="base">
                                        <p:cTn id="6" dur="1" fill="hold"/>
                                        <p:tgtEl>
                                          <p:spTgt spid="2"/>
                                        </p:tgtEl>
                                      </p:cBhvr>
                                    </p:cmd>
                                  </p:childTnLst>
                                </p:cTn>
                              </p:par>
                            </p:childTnLst>
                          </p:cTn>
                        </p:par>
                      </p:childTnLst>
                    </p:cTn>
                  </p:par>
                </p:childTnLst>
              </p:cTn>
              <p:nextCondLst>
                <p:cond evt="onClick" delay="0">
                  <p:tgtEl>
                    <p:spTgt spid="2"/>
                  </p:tgtEl>
                </p:cond>
              </p:nextCondLst>
            </p:seq>
            <p:video>
              <p:cMediaNode>
                <p:cTn id="9" fill="hold" display="0">
                  <p:stCondLst>
                    <p:cond delay="indefinite"/>
                  </p:stCondLst>
                  <p:endCondLst>
                    <p:cond evt="onNext" delay="0">
                      <p:tgtEl>
                        <p:sldTgt/>
                      </p:tgtEl>
                    </p:cond>
                    <p:cond evt="onPrev" delay="0">
                      <p:tgtEl>
                        <p:sldTgt/>
                      </p:tgtEl>
                    </p:cond>
                  </p:endCondLst>
                </p:cTn>
                <p:tgtEl>
                  <p:spTgt spid="2"/>
                </p:tgtEl>
              </p:cMediaNode>
            </p:video>
          </p:childTnLst>
        </p:cTn>
      </p:par>
    </p:tn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10">
            <a:lum/>
          </a:blip>
          <a:stretch>
            <a:fillRect/>
          </a:stretch>
        </a:blipFill>
        <a:effectLst/>
      </p:bgPr>
    </p:bg>
    <p:spTree>
      <p:nvGrpSpPr>
        <p:cNvPr id="1" name=""/>
        <p:cNvGrpSpPr/>
        <p:nvPr>
          <p:custDataLst>
            <p:tags r:id="rId2"/>
          </p:custDataLst>
        </p:nvPr>
      </p:nvGrpSpPr>
      <p:grpSpPr>
        <a:xfrm>
          <a:off x="0" y="0"/>
          <a:ext cx="0" cy="0"/>
        </a:xfrm>
      </p:grpSpPr>
      <p:pic>
        <p:nvPicPr>
          <p:cNvPr id="4" name="图片 3" descr="C:/Users/ADMINI~1/AppData/Local/Temp/kaimatting/20210107152021/output_aiMatting_20210107152035.pngoutput_aiMatting_20210107152035"/>
          <p:cNvPicPr>
            <a:picLocks noChangeAspect="1"/>
          </p:cNvPicPr>
          <p:nvPr>
            <p:custDataLst>
              <p:tags r:id="rId4"/>
            </p:custDataLst>
          </p:nvPr>
        </p:nvPicPr>
        <p:blipFill>
          <a:blip r:embed="rId3"/>
          <a:stretch>
            <a:fillRect/>
          </a:stretch>
        </p:blipFill>
        <p:spPr>
          <a:xfrm>
            <a:off x="0" y="11430"/>
            <a:ext cx="1101725" cy="582295"/>
          </a:xfrm>
          <a:prstGeom prst="rect">
            <a:avLst/>
          </a:prstGeom>
        </p:spPr>
      </p:pic>
      <p:sp>
        <p:nvSpPr>
          <p:cNvPr id="5" name="文本框 4"/>
          <p:cNvSpPr txBox="1"/>
          <p:nvPr>
            <p:custDataLst>
              <p:tags r:id="rId5"/>
            </p:custDataLst>
          </p:nvPr>
        </p:nvSpPr>
        <p:spPr>
          <a:xfrm>
            <a:off x="801370" y="521970"/>
            <a:ext cx="3092450" cy="521970"/>
          </a:xfrm>
          <a:prstGeom prst="rect">
            <a:avLst/>
          </a:prstGeom>
          <a:noFill/>
          <a:ln w="19050">
            <a:solidFill>
              <a:schemeClr val="accent3">
                <a:lumMod val="75000"/>
              </a:schemeClr>
            </a:solidFill>
            <a:prstDash val="dash"/>
          </a:ln>
        </p:spPr>
        <p:txBody>
          <a:bodyPr wrap="square" rtlCol="0">
            <a:spAutoFit/>
          </a:bodyPr>
          <a:lstStyle/>
          <a:p>
            <a:pPr lvl="0" algn="l">
              <a:buClrTx/>
              <a:buSzTx/>
              <a:buFontTx/>
            </a:pPr>
            <a:r>
              <a:rPr lang="en-US" altLang="zh-CN" sz="2800" b="1">
                <a:latin typeface="微软雅黑" panose="020b0503020204020204" charset="-122"/>
                <a:ea typeface="微软雅黑" panose="020b0503020204020204" charset="-122"/>
                <a:sym typeface="+mn-ea"/>
              </a:rPr>
              <a:t>3U8633</a:t>
            </a:r>
            <a:r>
              <a:rPr lang="zh-CN" altLang="en-US" sz="2800" b="1">
                <a:latin typeface="微软雅黑" panose="020b0503020204020204" charset="-122"/>
                <a:ea typeface="微软雅黑" panose="020b0503020204020204" charset="-122"/>
                <a:sym typeface="+mn-ea"/>
              </a:rPr>
              <a:t>，请返航！</a:t>
            </a:r>
          </a:p>
        </p:txBody>
      </p:sp>
      <p:pic>
        <p:nvPicPr>
          <p:cNvPr id="2" name="v0300f000000bsrj32u32o9j46ct6q5g(1)">
            <a:hlinkClick action="ppaction://media"/>
          </p:cNvPr>
          <p:cNvPicPr/>
          <p:nvPr>
            <a:videoFile r:link="rId8"/>
            <p:custDataLst>
              <p:tags r:id="rId7"/>
            </p:custDataLst>
            <p:extLst>
              <p:ext uri="{DAA4B4D4-6D71-4841-9C94-3DE7FCFB9230}">
                <p14:media xmlns:p14="http://schemas.microsoft.com/office/powerpoint/2010/main" r:embed="rId9"/>
              </p:ext>
            </p:extLst>
          </p:nvPr>
        </p:nvPicPr>
        <p:blipFill>
          <a:blip r:embed="rId6"/>
          <a:stretch>
            <a:fillRect/>
          </a:stretch>
        </p:blipFill>
        <p:spPr>
          <a:xfrm>
            <a:off x="1544320" y="1178560"/>
            <a:ext cx="6055360" cy="3634740"/>
          </a:xfrm>
          <a:prstGeom prst="rect">
            <a:avLst/>
          </a:prstGeom>
        </p:spPr>
      </p:pic>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nodeType="clickPar">
                      <p:stCondLst>
                        <p:cond delay="0"/>
                      </p:stCondLst>
                      <p:childTnLst>
                        <p:par>
                          <p:cTn id="4" fill="hold" nodeType="afterGroup">
                            <p:stCondLst>
                              <p:cond delay="0"/>
                            </p:stCondLst>
                            <p:childTnLst>
                              <p:par>
                                <p:cTn id="5" presetID="2" presetClass="mediacall" presetSubtype="0" fill="hold" nodeType="clickEffect">
                                  <p:stCondLst>
                                    <p:cond delay="0"/>
                                  </p:stCondLst>
                                  <p:childTnLst>
                                    <p:cmd type="call" cmd="togglePause">
                                      <p:cBhvr additive="base">
                                        <p:cTn id="6" dur="1" fill="hold"/>
                                        <p:tgtEl>
                                          <p:spTgt spid="2"/>
                                        </p:tgtEl>
                                      </p:cBhvr>
                                    </p:cmd>
                                  </p:childTnLst>
                                </p:cTn>
                              </p:par>
                            </p:childTnLst>
                          </p:cTn>
                        </p:par>
                      </p:childTnLst>
                    </p:cTn>
                  </p:par>
                </p:childTnLst>
              </p:cTn>
              <p:nextCondLst>
                <p:cond evt="onClick" delay="0">
                  <p:tgtEl>
                    <p:spTgt spid="2"/>
                  </p:tgtEl>
                </p:cond>
              </p:nextCondLst>
            </p:seq>
            <p:video>
              <p:cMediaNode>
                <p:cTn id="9" fill="hold" display="0">
                  <p:stCondLst>
                    <p:cond delay="indefinite"/>
                  </p:stCondLst>
                  <p:endCondLst>
                    <p:cond evt="onNext" delay="0">
                      <p:tgtEl>
                        <p:sldTgt/>
                      </p:tgtEl>
                    </p:cond>
                    <p:cond evt="onPrev" delay="0">
                      <p:tgtEl>
                        <p:sldTgt/>
                      </p:tgtEl>
                    </p:cond>
                  </p:endCondLst>
                </p:cTn>
                <p:tgtEl>
                  <p:spTgt spid="2"/>
                </p:tgtEl>
              </p:cMediaNode>
            </p:video>
          </p:childTnLst>
        </p:cTn>
      </p:par>
    </p:tn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11">
            <a:lum/>
          </a:blip>
          <a:stretch>
            <a:fillRect/>
          </a:stretch>
        </a:blipFill>
        <a:effectLst/>
      </p:bgPr>
    </p:bg>
    <p:spTree>
      <p:nvGrpSpPr>
        <p:cNvPr id="1" name=""/>
        <p:cNvGrpSpPr/>
        <p:nvPr>
          <p:custDataLst>
            <p:tags r:id="rId2"/>
          </p:custDataLst>
        </p:nvPr>
      </p:nvGrpSpPr>
      <p:grpSpPr>
        <a:xfrm>
          <a:off x="0" y="0"/>
          <a:ext cx="0" cy="0"/>
        </a:xfrm>
      </p:grpSpPr>
      <p:pic>
        <p:nvPicPr>
          <p:cNvPr id="5" name="图片 4"/>
          <p:cNvPicPr>
            <a:picLocks noChangeAspect="1"/>
          </p:cNvPicPr>
          <p:nvPr>
            <p:custDataLst>
              <p:tags r:id="rId4"/>
            </p:custDataLst>
          </p:nvPr>
        </p:nvPicPr>
        <p:blipFill>
          <a:blip r:embed="rId3"/>
          <a:stretch>
            <a:fillRect/>
          </a:stretch>
        </p:blipFill>
        <p:spPr>
          <a:xfrm>
            <a:off x="655955" y="730250"/>
            <a:ext cx="8051165" cy="2961640"/>
          </a:xfrm>
          <a:prstGeom prst="rect">
            <a:avLst/>
          </a:prstGeom>
        </p:spPr>
      </p:pic>
      <p:sp>
        <p:nvSpPr>
          <p:cNvPr id="6" name="矩形 5"/>
          <p:cNvSpPr/>
          <p:nvPr>
            <p:custDataLst>
              <p:tags r:id="rId5"/>
            </p:custDataLst>
          </p:nvPr>
        </p:nvSpPr>
        <p:spPr>
          <a:xfrm>
            <a:off x="4310380" y="2253615"/>
            <a:ext cx="741045" cy="34925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cxnSp>
        <p:nvCxnSpPr>
          <p:cNvPr id="7" name="直接连接符 6"/>
          <p:cNvCxnSpPr>
            <a:stCxn id="6" idx="0"/>
            <a:endCxn id="6" idx="2"/>
          </p:cNvCxnSpPr>
          <p:nvPr>
            <p:custDataLst>
              <p:tags r:id="rId6"/>
            </p:custDataLst>
          </p:nvPr>
        </p:nvCxnSpPr>
        <p:spPr>
          <a:xfrm flipH="1">
            <a:off x="4681220" y="2253615"/>
            <a:ext cx="0" cy="349250"/>
          </a:xfrm>
          <a:prstGeom prst="line">
            <a:avLst/>
          </a:prstGeom>
        </p:spPr>
        <p:style>
          <a:lnRef idx="1">
            <a:schemeClr val="accent1"/>
          </a:lnRef>
          <a:fillRef idx="0">
            <a:schemeClr val="accent1"/>
          </a:fillRef>
          <a:effectRef idx="0">
            <a:schemeClr val="accent1"/>
          </a:effectRef>
          <a:fontRef idx="minor">
            <a:schemeClr val="tx1"/>
          </a:fontRef>
        </p:style>
      </p:cxnSp>
      <p:pic>
        <p:nvPicPr>
          <p:cNvPr id="8" name="图片 7" descr="C:/Users/ADMINI~1/AppData/Local/Temp/kaimatting/20210110222653/output_aiMatting_20210110222656.pngoutput_aiMatting_20210110222656"/>
          <p:cNvPicPr>
            <a:picLocks noChangeAspect="1"/>
          </p:cNvPicPr>
          <p:nvPr>
            <p:custDataLst>
              <p:tags r:id="rId8"/>
            </p:custDataLst>
          </p:nvPr>
        </p:nvPicPr>
        <p:blipFill>
          <a:blip r:embed="rId7"/>
          <a:srcRect b="54112"/>
          <a:stretch>
            <a:fillRect/>
          </a:stretch>
        </p:blipFill>
        <p:spPr>
          <a:xfrm>
            <a:off x="4310380" y="2241550"/>
            <a:ext cx="419735" cy="361950"/>
          </a:xfrm>
          <a:prstGeom prst="rect">
            <a:avLst/>
          </a:prstGeom>
        </p:spPr>
      </p:pic>
      <p:pic>
        <p:nvPicPr>
          <p:cNvPr id="9" name="图片 8" descr="C:/Users/ADMINI~1/AppData/Local/Temp/kaimatting/20210110222653/output_aiMatting_20210110222656.pngoutput_aiMatting_20210110222656"/>
          <p:cNvPicPr>
            <a:picLocks noChangeAspect="1"/>
          </p:cNvPicPr>
          <p:nvPr>
            <p:custDataLst>
              <p:tags r:id="rId9"/>
            </p:custDataLst>
          </p:nvPr>
        </p:nvPicPr>
        <p:blipFill>
          <a:blip r:embed="rId7"/>
          <a:srcRect b="54112"/>
          <a:stretch>
            <a:fillRect/>
          </a:stretch>
        </p:blipFill>
        <p:spPr>
          <a:xfrm>
            <a:off x="4664075" y="2239010"/>
            <a:ext cx="419735" cy="361950"/>
          </a:xfrm>
          <a:prstGeom prst="rect">
            <a:avLst/>
          </a:prstGeom>
        </p:spPr>
      </p:pic>
      <p:pic>
        <p:nvPicPr>
          <p:cNvPr id="10" name="图片 9" descr="C:/Users/ADMINI~1/AppData/Local/Temp/kaimatting/20210110222821/output_aiMatting_20210110222823.pngoutput_aiMatting_20210110222823"/>
          <p:cNvPicPr>
            <a:picLocks noChangeAspect="1"/>
          </p:cNvPicPr>
          <p:nvPr>
            <p:custDataLst>
              <p:tags r:id="rId10"/>
            </p:custDataLst>
          </p:nvPr>
        </p:nvPicPr>
        <p:blipFill>
          <a:blip r:embed="rId7"/>
          <a:stretch>
            <a:fillRect/>
          </a:stretch>
        </p:blipFill>
        <p:spPr>
          <a:xfrm rot="1320000">
            <a:off x="4254500" y="1920240"/>
            <a:ext cx="401320" cy="75311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xit" presetSubtype="0" fill="hold" nodeType="clickEffect">
                                  <p:stCondLst>
                                    <p:cond delay="0"/>
                                  </p:stCondLst>
                                  <p:childTnLst>
                                    <p:set>
                                      <p:cBhvr>
                                        <p:cTn id="6" dur="1" fill="hold">
                                          <p:stCondLst>
                                            <p:cond delay="0"/>
                                          </p:stCondLst>
                                        </p:cTn>
                                        <p:tgtEl>
                                          <p:spTgt spid="8"/>
                                        </p:tgtEl>
                                        <p:attrNameLst>
                                          <p:attrName>style.visibility</p:attrName>
                                        </p:attrNameLst>
                                      </p:cBhvr>
                                      <p:to>
                                        <p:strVal val="hidden"/>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6">
            <a:lum/>
          </a:blip>
          <a:stretch>
            <a:fillRect/>
          </a:stretch>
        </a:blipFill>
        <a:effectLst/>
      </p:bgPr>
    </p:bg>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srcRect l="24306" t="5358" r="24069" b="4938"/>
          <a:stretch>
            <a:fillRect/>
          </a:stretch>
        </p:blipFill>
        <p:spPr>
          <a:xfrm>
            <a:off x="3926840" y="1183640"/>
            <a:ext cx="1216660" cy="1189990"/>
          </a:xfrm>
          <a:prstGeom prst="rect">
            <a:avLst/>
          </a:prstGeom>
        </p:spPr>
      </p:pic>
      <p:sp>
        <p:nvSpPr>
          <p:cNvPr id="4" name="文本框 3"/>
          <p:cNvSpPr txBox="1"/>
          <p:nvPr>
            <p:custDataLst>
              <p:tags r:id="rId5"/>
            </p:custDataLst>
          </p:nvPr>
        </p:nvSpPr>
        <p:spPr>
          <a:xfrm>
            <a:off x="3318510" y="2595245"/>
            <a:ext cx="2433320" cy="768350"/>
          </a:xfrm>
          <a:prstGeom prst="rect">
            <a:avLst/>
          </a:prstGeom>
          <a:noFill/>
          <a:ln w="28575">
            <a:solidFill>
              <a:schemeClr val="accent4">
                <a:lumMod val="50000"/>
              </a:schemeClr>
            </a:solidFill>
          </a:ln>
        </p:spPr>
        <p:txBody>
          <a:bodyPr wrap="square" rtlCol="0">
            <a:spAutoFit/>
          </a:bodyPr>
          <a:lstStyle/>
          <a:p>
            <a:r>
              <a:rPr lang="zh-CN" altLang="en-US" sz="4400" b="1">
                <a:latin typeface="宋体" panose="02010600030101010101" pitchFamily="2" charset="-122"/>
                <a:ea typeface="宋体" panose="02010600030101010101" pitchFamily="2" charset="-122"/>
              </a:rPr>
              <a:t>大气压强</a:t>
            </a:r>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11">
            <a:lum/>
          </a:blip>
          <a:stretch>
            <a:fillRect/>
          </a:stretch>
        </a:blipFill>
        <a:effectLst/>
      </p:bgPr>
    </p:bg>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stretch>
            <a:fillRect/>
          </a:stretch>
        </p:blipFill>
        <p:spPr>
          <a:xfrm>
            <a:off x="1226820" y="2018665"/>
            <a:ext cx="1927225" cy="1993265"/>
          </a:xfrm>
          <a:prstGeom prst="rect">
            <a:avLst/>
          </a:prstGeom>
        </p:spPr>
      </p:pic>
      <p:sp>
        <p:nvSpPr>
          <p:cNvPr id="15" name="矩形 14"/>
          <p:cNvSpPr/>
          <p:nvPr>
            <p:custDataLst>
              <p:tags r:id="rId5"/>
            </p:custDataLst>
          </p:nvPr>
        </p:nvSpPr>
        <p:spPr>
          <a:xfrm>
            <a:off x="726440" y="964565"/>
            <a:ext cx="7987030" cy="929640"/>
          </a:xfrm>
          <a:prstGeom prst="rect">
            <a:avLst/>
          </a:prstGeom>
          <a:noFill/>
          <a:ln>
            <a:noFill/>
          </a:ln>
        </p:spPr>
        <p:style>
          <a:lnRef idx="2">
            <a:srgbClr val="E779A3">
              <a:shade val="50000"/>
            </a:srgbClr>
          </a:lnRef>
          <a:fillRef idx="1">
            <a:srgbClr val="E779A3"/>
          </a:fillRef>
          <a:effectRef idx="0">
            <a:srgbClr val="E779A3"/>
          </a:effectRef>
          <a:fontRef idx="minor">
            <a:srgbClr val="FFFFFF"/>
          </a:fontRef>
        </p:style>
        <p:txBody>
          <a:bodyPr rtlCol="0" anchor="t" anchorCtr="0"/>
          <a:lstStyle/>
          <a:p>
            <a:pPr marL="0" lvl="0" indent="0" algn="l" fontAlgn="auto">
              <a:lnSpc>
                <a:spcPct val="100000"/>
              </a:lnSpc>
              <a:spcBef>
                <a:spcPct val="0"/>
              </a:spcBef>
              <a:spcAft>
                <a:spcPct val="0"/>
              </a:spcAft>
              <a:buSzTx/>
            </a:pPr>
            <a:r>
              <a:rPr lang="zh-CN" altLang="en-US" sz="2800" baseline="0">
                <a:solidFill>
                  <a:schemeClr val="tx1"/>
                </a:solidFill>
                <a:latin typeface="微软雅黑" panose="020b0503020204020204" charset="-122"/>
                <a:ea typeface="微软雅黑" panose="020b0503020204020204" charset="-122"/>
                <a:cs typeface="宋体" panose="02010600030101010101" pitchFamily="2" charset="-122"/>
                <a:sym typeface="+mn-lt"/>
              </a:rPr>
              <a:t>液体内部朝各个方向都有压强，这是由于液体受</a:t>
            </a:r>
            <a:r>
              <a:rPr lang="zh-CN" altLang="en-US" sz="2800" baseline="0">
                <a:ln>
                  <a:solidFill>
                    <a:srgbClr val="FF0000"/>
                  </a:solidFill>
                </a:ln>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宋体" panose="02010600030101010101" pitchFamily="2" charset="-122"/>
                <a:sym typeface="+mn-lt"/>
              </a:rPr>
              <a:t>重力</a:t>
            </a:r>
            <a:r>
              <a:rPr lang="zh-CN" altLang="en-US" sz="2800" baseline="0">
                <a:solidFill>
                  <a:schemeClr val="tx1"/>
                </a:solidFill>
                <a:latin typeface="微软雅黑" panose="020b0503020204020204" charset="-122"/>
                <a:ea typeface="微软雅黑" panose="020b0503020204020204" charset="-122"/>
                <a:cs typeface="宋体" panose="02010600030101010101" pitchFamily="2" charset="-122"/>
                <a:sym typeface="+mn-lt"/>
              </a:rPr>
              <a:t>且</a:t>
            </a:r>
            <a:r>
              <a:rPr lang="zh-CN" altLang="en-US" sz="2800" baseline="0">
                <a:ln>
                  <a:solidFill>
                    <a:srgbClr val="FF0000"/>
                  </a:solidFill>
                </a:ln>
                <a:solidFill>
                  <a:schemeClr val="tx1"/>
                </a:solidFill>
                <a:latin typeface="微软雅黑" panose="020b0503020204020204" charset="-122"/>
                <a:ea typeface="微软雅黑" panose="020b0503020204020204" charset="-122"/>
                <a:cs typeface="宋体" panose="02010600030101010101" pitchFamily="2" charset="-122"/>
                <a:sym typeface="+mn-lt"/>
              </a:rPr>
              <a:t>具有流动性</a:t>
            </a:r>
            <a:r>
              <a:rPr lang="zh-CN" altLang="en-US" sz="2800" baseline="0">
                <a:solidFill>
                  <a:schemeClr val="tx1"/>
                </a:solidFill>
                <a:latin typeface="微软雅黑" panose="020b0503020204020204" charset="-122"/>
                <a:ea typeface="微软雅黑" panose="020b0503020204020204" charset="-122"/>
                <a:cs typeface="宋体" panose="02010600030101010101" pitchFamily="2" charset="-122"/>
                <a:sym typeface="+mn-lt"/>
              </a:rPr>
              <a:t>。</a:t>
            </a:r>
          </a:p>
        </p:txBody>
      </p:sp>
      <p:sp>
        <p:nvSpPr>
          <p:cNvPr id="4" name="文本框 3"/>
          <p:cNvSpPr txBox="1"/>
          <p:nvPr>
            <p:custDataLst>
              <p:tags r:id="rId6"/>
            </p:custDataLst>
          </p:nvPr>
        </p:nvSpPr>
        <p:spPr>
          <a:xfrm>
            <a:off x="508635" y="316865"/>
            <a:ext cx="1715770" cy="521970"/>
          </a:xfrm>
          <a:prstGeom prst="rect">
            <a:avLst/>
          </a:prstGeom>
          <a:noFill/>
          <a:ln w="19050">
            <a:solidFill>
              <a:schemeClr val="accent3">
                <a:lumMod val="75000"/>
              </a:schemeClr>
            </a:solidFill>
            <a:prstDash val="dash"/>
          </a:ln>
        </p:spPr>
        <p:txBody>
          <a:bodyPr wrap="square" rtlCol="0">
            <a:spAutoFit/>
          </a:bodyPr>
          <a:lstStyle/>
          <a:p>
            <a:pPr lvl="0" algn="l">
              <a:buClrTx/>
              <a:buSzTx/>
              <a:buFontTx/>
            </a:pPr>
            <a:r>
              <a:rPr lang="zh-CN" altLang="en-US" sz="2800" b="1">
                <a:latin typeface="微软雅黑" panose="020b0503020204020204" charset="-122"/>
                <a:ea typeface="微软雅黑" panose="020b0503020204020204" charset="-122"/>
                <a:sym typeface="+mn-ea"/>
              </a:rPr>
              <a:t>前情回顾</a:t>
            </a:r>
          </a:p>
        </p:txBody>
      </p:sp>
      <p:pic>
        <p:nvPicPr>
          <p:cNvPr id="5" name="图片 4"/>
          <p:cNvPicPr>
            <a:picLocks noChangeAspect="1"/>
          </p:cNvPicPr>
          <p:nvPr>
            <p:custDataLst>
              <p:tags r:id="rId8"/>
            </p:custDataLst>
          </p:nvPr>
        </p:nvPicPr>
        <p:blipFill>
          <a:blip r:embed="rId7"/>
          <a:srcRect b="6371"/>
          <a:stretch>
            <a:fillRect/>
          </a:stretch>
        </p:blipFill>
        <p:spPr>
          <a:xfrm>
            <a:off x="6402070" y="1894205"/>
            <a:ext cx="1747520" cy="2179320"/>
          </a:xfrm>
          <a:prstGeom prst="rect">
            <a:avLst/>
          </a:prstGeom>
        </p:spPr>
      </p:pic>
      <p:pic>
        <p:nvPicPr>
          <p:cNvPr id="6" name="图片 5"/>
          <p:cNvPicPr>
            <a:picLocks noChangeAspect="1"/>
          </p:cNvPicPr>
          <p:nvPr>
            <p:custDataLst>
              <p:tags r:id="rId10"/>
            </p:custDataLst>
          </p:nvPr>
        </p:nvPicPr>
        <p:blipFill>
          <a:blip r:embed="rId9"/>
          <a:stretch>
            <a:fillRect/>
          </a:stretch>
        </p:blipFill>
        <p:spPr>
          <a:xfrm>
            <a:off x="3614420" y="1956435"/>
            <a:ext cx="2190750" cy="211772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7">
            <a:lum/>
          </a:blip>
          <a:stretch>
            <a:fillRect/>
          </a:stretch>
        </a:blipFill>
        <a:effectLst/>
      </p:bgPr>
    </p:bg>
    <p:spTree>
      <p:nvGrpSpPr>
        <p:cNvPr id="1" name=""/>
        <p:cNvGrpSpPr/>
        <p:nvPr>
          <p:custDataLst>
            <p:tags r:id="rId2"/>
          </p:custDataLst>
        </p:nvPr>
      </p:nvGrpSpPr>
      <p:grpSpPr>
        <a:xfrm>
          <a:off x="0" y="0"/>
          <a:ext cx="0" cy="0"/>
        </a:xfrm>
      </p:grpSpPr>
      <p:pic>
        <p:nvPicPr>
          <p:cNvPr id="3" name="图片 2"/>
          <p:cNvPicPr>
            <a:picLocks noChangeAspect="1"/>
          </p:cNvPicPr>
          <p:nvPr>
            <p:custDataLst>
              <p:tags r:id="rId4"/>
            </p:custDataLst>
          </p:nvPr>
        </p:nvPicPr>
        <p:blipFill>
          <a:blip r:embed="rId3"/>
          <a:stretch>
            <a:fillRect/>
          </a:stretch>
        </p:blipFill>
        <p:spPr>
          <a:xfrm>
            <a:off x="2409825" y="1004570"/>
            <a:ext cx="4324985" cy="2776855"/>
          </a:xfrm>
          <a:prstGeom prst="rect">
            <a:avLst/>
          </a:prstGeom>
        </p:spPr>
      </p:pic>
      <p:sp>
        <p:nvSpPr>
          <p:cNvPr id="5" name="文本框 4"/>
          <p:cNvSpPr txBox="1"/>
          <p:nvPr>
            <p:custDataLst>
              <p:tags r:id="rId5"/>
            </p:custDataLst>
          </p:nvPr>
        </p:nvSpPr>
        <p:spPr>
          <a:xfrm>
            <a:off x="519430" y="316865"/>
            <a:ext cx="1650365" cy="521970"/>
          </a:xfrm>
          <a:prstGeom prst="rect">
            <a:avLst/>
          </a:prstGeom>
          <a:noFill/>
          <a:ln w="19050">
            <a:solidFill>
              <a:schemeClr val="accent3">
                <a:lumMod val="75000"/>
              </a:schemeClr>
            </a:solidFill>
            <a:prstDash val="dash"/>
          </a:ln>
        </p:spPr>
        <p:txBody>
          <a:bodyPr wrap="square" rtlCol="0">
            <a:spAutoFit/>
          </a:bodyPr>
          <a:lstStyle/>
          <a:p>
            <a:pPr lvl="0" algn="l">
              <a:buClrTx/>
              <a:buSzTx/>
              <a:buFontTx/>
            </a:pPr>
            <a:r>
              <a:rPr lang="zh-CN" altLang="en-US" sz="2800" b="1">
                <a:latin typeface="微软雅黑" panose="020b0503020204020204" charset="-122"/>
                <a:ea typeface="微软雅黑" panose="020b0503020204020204" charset="-122"/>
                <a:sym typeface="+mn-ea"/>
              </a:rPr>
              <a:t>大气压强</a:t>
            </a:r>
          </a:p>
        </p:txBody>
      </p:sp>
      <p:sp>
        <p:nvSpPr>
          <p:cNvPr id="6" name="文本框 5"/>
          <p:cNvSpPr txBox="1"/>
          <p:nvPr>
            <p:custDataLst>
              <p:tags r:id="rId6"/>
            </p:custDataLst>
          </p:nvPr>
        </p:nvSpPr>
        <p:spPr>
          <a:xfrm>
            <a:off x="2867660" y="3904615"/>
            <a:ext cx="3407410" cy="521970"/>
          </a:xfrm>
          <a:prstGeom prst="rect">
            <a:avLst/>
          </a:prstGeom>
          <a:noFill/>
        </p:spPr>
        <p:txBody>
          <a:bodyPr wrap="square" rtlCol="0">
            <a:spAutoFit/>
          </a:bodyPr>
          <a:lstStyle/>
          <a:p>
            <a:r>
              <a:rPr lang="zh-CN" altLang="en-US" sz="2800">
                <a:latin typeface="微软雅黑" panose="020b0503020204020204" charset="-122"/>
                <a:ea typeface="微软雅黑" panose="020b0503020204020204" charset="-122"/>
              </a:rPr>
              <a:t>地球周围存在大气层</a:t>
            </a:r>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12">
            <a:lum/>
          </a:blip>
          <a:stretch>
            <a:fillRect/>
          </a:stretch>
        </a:blipFill>
        <a:effectLst/>
      </p:bgPr>
    </p:bg>
    <p:spTree>
      <p:nvGrpSpPr>
        <p:cNvPr id="1" name=""/>
        <p:cNvGrpSpPr/>
        <p:nvPr>
          <p:custDataLst>
            <p:tags r:id="rId2"/>
          </p:custDataLst>
        </p:nvPr>
      </p:nvGrpSpPr>
      <p:grpSpPr>
        <a:xfrm>
          <a:off x="0" y="0"/>
          <a:ext cx="0" cy="0"/>
        </a:xfrm>
      </p:grpSpPr>
      <p:sp>
        <p:nvSpPr>
          <p:cNvPr id="5" name="文本框 4"/>
          <p:cNvSpPr txBox="1"/>
          <p:nvPr>
            <p:custDataLst>
              <p:tags r:id="rId3"/>
            </p:custDataLst>
          </p:nvPr>
        </p:nvSpPr>
        <p:spPr>
          <a:xfrm>
            <a:off x="519430" y="316865"/>
            <a:ext cx="1650365" cy="521970"/>
          </a:xfrm>
          <a:prstGeom prst="rect">
            <a:avLst/>
          </a:prstGeom>
          <a:noFill/>
          <a:ln w="19050">
            <a:solidFill>
              <a:schemeClr val="accent3">
                <a:lumMod val="75000"/>
              </a:schemeClr>
            </a:solidFill>
            <a:prstDash val="dash"/>
          </a:ln>
        </p:spPr>
        <p:txBody>
          <a:bodyPr wrap="square" rtlCol="0">
            <a:spAutoFit/>
          </a:bodyPr>
          <a:lstStyle/>
          <a:p>
            <a:pPr lvl="0" algn="l">
              <a:buClrTx/>
              <a:buSzTx/>
              <a:buFontTx/>
            </a:pPr>
            <a:r>
              <a:rPr lang="zh-CN" altLang="en-US" sz="2800" b="1">
                <a:latin typeface="微软雅黑" panose="020b0503020204020204" charset="-122"/>
                <a:ea typeface="微软雅黑" panose="020b0503020204020204" charset="-122"/>
                <a:sym typeface="+mn-ea"/>
              </a:rPr>
              <a:t>大气压强</a:t>
            </a:r>
          </a:p>
        </p:txBody>
      </p:sp>
      <p:pic>
        <p:nvPicPr>
          <p:cNvPr id="19457" name="图片 3"/>
          <p:cNvPicPr>
            <a:picLocks noChangeAspect="1"/>
          </p:cNvPicPr>
          <p:nvPr>
            <p:custDataLst>
              <p:tags r:id="rId5"/>
            </p:custDataLst>
          </p:nvPr>
        </p:nvPicPr>
        <p:blipFill>
          <a:blip r:embed="rId4">
            <a:clrChange>
              <a:clrFrom>
                <a:srgbClr val="65B9EB">
                  <a:alpha val="100000"/>
                </a:srgbClr>
              </a:clrFrom>
              <a:clrTo>
                <a:srgbClr val="65B9EB">
                  <a:alpha val="100000"/>
                  <a:alpha val="0"/>
                </a:srgbClr>
              </a:clrTo>
            </a:clrChange>
          </a:blip>
          <a:stretch>
            <a:fillRect/>
          </a:stretch>
        </p:blipFill>
        <p:spPr>
          <a:xfrm>
            <a:off x="843915" y="2001520"/>
            <a:ext cx="2143760" cy="2021840"/>
          </a:xfrm>
          <a:prstGeom prst="rect">
            <a:avLst/>
          </a:prstGeom>
          <a:noFill/>
          <a:ln w="9525">
            <a:noFill/>
          </a:ln>
        </p:spPr>
      </p:pic>
      <p:pic>
        <p:nvPicPr>
          <p:cNvPr id="19458" name="图片 4"/>
          <p:cNvPicPr>
            <a:picLocks noChangeAspect="1"/>
          </p:cNvPicPr>
          <p:nvPr>
            <p:custDataLst>
              <p:tags r:id="rId7"/>
            </p:custDataLst>
          </p:nvPr>
        </p:nvPicPr>
        <p:blipFill>
          <a:blip r:embed="rId6"/>
          <a:stretch>
            <a:fillRect/>
          </a:stretch>
        </p:blipFill>
        <p:spPr>
          <a:xfrm>
            <a:off x="6162675" y="1987550"/>
            <a:ext cx="2081530" cy="2022475"/>
          </a:xfrm>
          <a:prstGeom prst="rect">
            <a:avLst/>
          </a:prstGeom>
          <a:noFill/>
          <a:ln w="9525">
            <a:noFill/>
          </a:ln>
        </p:spPr>
      </p:pic>
      <p:pic>
        <p:nvPicPr>
          <p:cNvPr id="19459" name="图片 5"/>
          <p:cNvPicPr>
            <a:picLocks noChangeAspect="1"/>
          </p:cNvPicPr>
          <p:nvPr>
            <p:custDataLst>
              <p:tags r:id="rId9"/>
            </p:custDataLst>
          </p:nvPr>
        </p:nvPicPr>
        <p:blipFill>
          <a:blip r:embed="rId8"/>
          <a:stretch>
            <a:fillRect/>
          </a:stretch>
        </p:blipFill>
        <p:spPr>
          <a:xfrm>
            <a:off x="3554730" y="2001520"/>
            <a:ext cx="2034540" cy="2008505"/>
          </a:xfrm>
          <a:prstGeom prst="rect">
            <a:avLst/>
          </a:prstGeom>
          <a:noFill/>
          <a:ln w="9525">
            <a:noFill/>
          </a:ln>
        </p:spPr>
      </p:pic>
      <p:sp>
        <p:nvSpPr>
          <p:cNvPr id="19460" name="文本框 1"/>
          <p:cNvSpPr txBox="1"/>
          <p:nvPr>
            <p:custDataLst>
              <p:tags r:id="rId10"/>
            </p:custDataLst>
          </p:nvPr>
        </p:nvSpPr>
        <p:spPr>
          <a:xfrm>
            <a:off x="519210" y="1050423"/>
            <a:ext cx="3738880" cy="521970"/>
          </a:xfrm>
          <a:prstGeom prst="rect">
            <a:avLst/>
          </a:prstGeom>
          <a:noFill/>
          <a:ln w="9525">
            <a:noFill/>
          </a:ln>
        </p:spPr>
        <p:txBody>
          <a:bodyPr wrap="none"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0" hangingPunct="0"/>
            <a:r>
              <a:rPr lang="zh-CN" altLang="en-US" sz="2800">
                <a:latin typeface="微软雅黑" panose="020b0503020204020204" charset="-122"/>
                <a:ea typeface="微软雅黑" panose="020b0503020204020204" charset="-122"/>
              </a:rPr>
              <a:t>大气压强产生的原因：</a:t>
            </a:r>
            <a:endParaRPr lang="en-US" altLang="zh-CN" sz="2800">
              <a:latin typeface="微软雅黑" panose="020b0503020204020204" charset="-122"/>
              <a:ea typeface="微软雅黑" panose="020b0503020204020204" charset="-122"/>
            </a:endParaRPr>
          </a:p>
        </p:txBody>
      </p:sp>
      <p:sp>
        <p:nvSpPr>
          <p:cNvPr id="19461" name="文本框 5"/>
          <p:cNvSpPr txBox="1"/>
          <p:nvPr>
            <p:custDataLst>
              <p:tags r:id="rId11"/>
            </p:custDataLst>
          </p:nvPr>
        </p:nvSpPr>
        <p:spPr>
          <a:xfrm>
            <a:off x="4166967" y="1048518"/>
            <a:ext cx="3775075" cy="523875"/>
          </a:xfrm>
          <a:prstGeom prst="rect">
            <a:avLst/>
          </a:prstGeom>
          <a:noFill/>
          <a:ln w="9525">
            <a:noFill/>
          </a:ln>
        </p:spPr>
        <p:txBody>
          <a:bodyPr wrap="none"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0" hangingPunct="0"/>
            <a:r>
              <a:rPr lang="zh-CN" altLang="en-US" sz="2800">
                <a:latin typeface="微软雅黑" panose="020b0503020204020204" charset="-122"/>
                <a:ea typeface="微软雅黑" panose="020b0503020204020204" charset="-122"/>
              </a:rPr>
              <a:t>大气具有重力和流动性</a:t>
            </a:r>
            <a:endParaRPr lang="en-US" altLang="zh-CN" sz="2800">
              <a:latin typeface="微软雅黑" panose="020b0503020204020204" charset="-122"/>
              <a:ea typeface="微软雅黑" panose="020b0503020204020204" charset="-122"/>
            </a:endParaRPr>
          </a:p>
        </p:txBody>
      </p:sp>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10">
            <a:lum/>
          </a:blip>
          <a:stretch>
            <a:fillRect/>
          </a:stretch>
        </a:blipFill>
        <a:effectLst/>
      </p:bgPr>
    </p:bg>
    <p:spTree>
      <p:nvGrpSpPr>
        <p:cNvPr id="1" name=""/>
        <p:cNvGrpSpPr/>
        <p:nvPr>
          <p:custDataLst>
            <p:tags r:id="rId3"/>
          </p:custDataLst>
        </p:nvPr>
      </p:nvGrpSpPr>
      <p:grpSpPr>
        <a:xfrm>
          <a:off x="0" y="0"/>
          <a:ext cx="0" cy="0"/>
        </a:xfrm>
      </p:grpSpPr>
      <p:sp>
        <p:nvSpPr>
          <p:cNvPr id="6" name="文本框 5"/>
          <p:cNvSpPr txBox="1"/>
          <p:nvPr>
            <p:custDataLst>
              <p:tags r:id="rId4"/>
            </p:custDataLst>
          </p:nvPr>
        </p:nvSpPr>
        <p:spPr>
          <a:xfrm>
            <a:off x="801370" y="521970"/>
            <a:ext cx="4048760" cy="521970"/>
          </a:xfrm>
          <a:prstGeom prst="rect">
            <a:avLst/>
          </a:prstGeom>
          <a:noFill/>
          <a:ln w="19050">
            <a:solidFill>
              <a:schemeClr val="accent3">
                <a:lumMod val="75000"/>
              </a:schemeClr>
            </a:solidFill>
            <a:prstDash val="dash"/>
          </a:ln>
        </p:spPr>
        <p:txBody>
          <a:bodyPr wrap="square" rtlCol="0">
            <a:spAutoFit/>
          </a:bodyPr>
          <a:lstStyle/>
          <a:p>
            <a:r>
              <a:rPr lang="zh-CN" altLang="en-US" sz="2800" b="1">
                <a:latin typeface="微软雅黑" panose="020b0503020204020204" charset="-122"/>
                <a:ea typeface="微软雅黑" panose="020b0503020204020204" charset="-122"/>
              </a:rPr>
              <a:t>谁测量了大气压的数值？</a:t>
            </a:r>
          </a:p>
        </p:txBody>
      </p:sp>
      <p:pic>
        <p:nvPicPr>
          <p:cNvPr id="4" name="图片 3" descr="C:/Users/ADMINI~1/AppData/Local/Temp/kaimatting/20210107152021/output_aiMatting_20210107152035.pngoutput_aiMatting_20210107152035"/>
          <p:cNvPicPr>
            <a:picLocks noChangeAspect="1"/>
          </p:cNvPicPr>
          <p:nvPr>
            <p:custDataLst>
              <p:tags r:id="rId6"/>
            </p:custDataLst>
          </p:nvPr>
        </p:nvPicPr>
        <p:blipFill>
          <a:blip r:embed="rId5"/>
          <a:stretch>
            <a:fillRect/>
          </a:stretch>
        </p:blipFill>
        <p:spPr>
          <a:xfrm>
            <a:off x="0" y="11430"/>
            <a:ext cx="1101725" cy="582295"/>
          </a:xfrm>
          <a:prstGeom prst="rect">
            <a:avLst/>
          </a:prstGeom>
        </p:spPr>
      </p:pic>
      <p:pic>
        <p:nvPicPr>
          <p:cNvPr id="2" name="图片 1"/>
          <p:cNvPicPr>
            <a:picLocks noChangeAspect="1"/>
          </p:cNvPicPr>
          <p:nvPr>
            <p:custDataLst>
              <p:tags r:id="rId8"/>
            </p:custDataLst>
          </p:nvPr>
        </p:nvPicPr>
        <p:blipFill>
          <a:blip r:embed="rId7"/>
          <a:stretch>
            <a:fillRect/>
          </a:stretch>
        </p:blipFill>
        <p:spPr>
          <a:xfrm>
            <a:off x="801370" y="1347470"/>
            <a:ext cx="2308225" cy="3103880"/>
          </a:xfrm>
          <a:prstGeom prst="rect">
            <a:avLst/>
          </a:prstGeom>
        </p:spPr>
      </p:pic>
      <p:sp>
        <p:nvSpPr>
          <p:cNvPr id="3" name="文本框 2"/>
          <p:cNvSpPr txBox="1"/>
          <p:nvPr>
            <p:custDataLst>
              <p:tags r:id="rId9"/>
            </p:custDataLst>
          </p:nvPr>
        </p:nvSpPr>
        <p:spPr>
          <a:xfrm>
            <a:off x="3678555" y="1238250"/>
            <a:ext cx="4559935" cy="3322955"/>
          </a:xfrm>
          <a:prstGeom prst="rect">
            <a:avLst/>
          </a:prstGeom>
          <a:noFill/>
        </p:spPr>
        <p:txBody>
          <a:bodyPr wrap="square" rtlCol="0">
            <a:spAutoFit/>
          </a:bodyPr>
          <a:lstStyle/>
          <a:p>
            <a:pPr fontAlgn="auto">
              <a:lnSpc>
                <a:spcPct val="150000"/>
              </a:lnSpc>
            </a:pPr>
            <a:r>
              <a:rPr lang="zh-CN" altLang="en-US" sz="2000" b="1">
                <a:latin typeface="微软雅黑" panose="020b0503020204020204" charset="-122"/>
                <a:ea typeface="微软雅黑" panose="020b0503020204020204" charset="-122"/>
                <a:cs typeface="微软雅黑" panose="020b0503020204020204" charset="-122"/>
              </a:rPr>
              <a:t>姓       名：</a:t>
            </a:r>
            <a:r>
              <a:rPr lang="zh-CN" altLang="en-US" sz="2000">
                <a:latin typeface="微软雅黑" panose="020b0503020204020204" charset="-122"/>
                <a:ea typeface="微软雅黑" panose="020b0503020204020204" charset="-122"/>
                <a:cs typeface="微软雅黑" panose="020b0503020204020204" charset="-122"/>
              </a:rPr>
              <a:t>埃万杰利斯塔·托里拆利 </a:t>
            </a:r>
          </a:p>
          <a:p>
            <a:pPr fontAlgn="auto">
              <a:lnSpc>
                <a:spcPct val="150000"/>
              </a:lnSpc>
            </a:pPr>
            <a:r>
              <a:rPr lang="zh-CN" altLang="en-US" sz="2000" b="1">
                <a:latin typeface="微软雅黑" panose="020b0503020204020204" charset="-122"/>
                <a:ea typeface="微软雅黑" panose="020b0503020204020204" charset="-122"/>
                <a:cs typeface="微软雅黑" panose="020b0503020204020204" charset="-122"/>
              </a:rPr>
              <a:t>家庭背景：</a:t>
            </a:r>
            <a:r>
              <a:rPr lang="zh-CN" altLang="en-US" sz="2000">
                <a:latin typeface="微软雅黑" panose="020b0503020204020204" charset="-122"/>
                <a:ea typeface="微软雅黑" panose="020b0503020204020204" charset="-122"/>
                <a:cs typeface="微软雅黑" panose="020b0503020204020204" charset="-122"/>
              </a:rPr>
              <a:t>意大利的贵族家庭</a:t>
            </a:r>
          </a:p>
          <a:p>
            <a:pPr fontAlgn="auto">
              <a:lnSpc>
                <a:spcPct val="150000"/>
              </a:lnSpc>
            </a:pPr>
            <a:r>
              <a:rPr lang="zh-CN" altLang="en-US" sz="2000" b="1">
                <a:latin typeface="微软雅黑" panose="020b0503020204020204" charset="-122"/>
                <a:ea typeface="微软雅黑" panose="020b0503020204020204" charset="-122"/>
                <a:cs typeface="微软雅黑" panose="020b0503020204020204" charset="-122"/>
              </a:rPr>
              <a:t>职       业：</a:t>
            </a:r>
            <a:r>
              <a:rPr lang="zh-CN" altLang="en-US" sz="2000">
                <a:latin typeface="微软雅黑" panose="020b0503020204020204" charset="-122"/>
                <a:ea typeface="微软雅黑" panose="020b0503020204020204" charset="-122"/>
                <a:cs typeface="微软雅黑" panose="020b0503020204020204" charset="-122"/>
              </a:rPr>
              <a:t>物理学家，数学家</a:t>
            </a:r>
          </a:p>
          <a:p>
            <a:pPr fontAlgn="auto">
              <a:lnSpc>
                <a:spcPct val="150000"/>
              </a:lnSpc>
            </a:pPr>
            <a:r>
              <a:rPr lang="zh-CN" altLang="en-US" sz="2000" b="1">
                <a:latin typeface="微软雅黑" panose="020b0503020204020204" charset="-122"/>
                <a:ea typeface="微软雅黑" panose="020b0503020204020204" charset="-122"/>
                <a:cs typeface="微软雅黑" panose="020b0503020204020204" charset="-122"/>
              </a:rPr>
              <a:t>星       座：</a:t>
            </a:r>
            <a:r>
              <a:rPr lang="zh-CN" altLang="en-US" sz="2000">
                <a:latin typeface="微软雅黑" panose="020b0503020204020204" charset="-122"/>
                <a:ea typeface="微软雅黑" panose="020b0503020204020204" charset="-122"/>
                <a:cs typeface="微软雅黑" panose="020b0503020204020204" charset="-122"/>
              </a:rPr>
              <a:t>天秤座</a:t>
            </a:r>
          </a:p>
          <a:p>
            <a:pPr fontAlgn="auto">
              <a:lnSpc>
                <a:spcPct val="150000"/>
              </a:lnSpc>
            </a:pPr>
            <a:r>
              <a:rPr lang="zh-CN" altLang="en-US" sz="2000" b="1">
                <a:latin typeface="微软雅黑" panose="020b0503020204020204" charset="-122"/>
                <a:ea typeface="微软雅黑" panose="020b0503020204020204" charset="-122"/>
                <a:cs typeface="微软雅黑" panose="020b0503020204020204" charset="-122"/>
              </a:rPr>
              <a:t>贡       献：</a:t>
            </a:r>
            <a:r>
              <a:rPr lang="zh-CN" altLang="en-US" sz="2000">
                <a:latin typeface="微软雅黑" panose="020b0503020204020204" charset="-122"/>
                <a:ea typeface="微软雅黑" panose="020b0503020204020204" charset="-122"/>
                <a:cs typeface="微软雅黑" panose="020b0503020204020204" charset="-122"/>
              </a:rPr>
              <a:t>气压计，托里拆利原理</a:t>
            </a:r>
          </a:p>
          <a:p>
            <a:pPr fontAlgn="auto">
              <a:lnSpc>
                <a:spcPct val="150000"/>
              </a:lnSpc>
            </a:pPr>
            <a:r>
              <a:rPr lang="zh-CN" altLang="en-US" sz="2000" b="1">
                <a:latin typeface="微软雅黑" panose="020b0503020204020204" charset="-122"/>
                <a:ea typeface="微软雅黑" panose="020b0503020204020204" charset="-122"/>
                <a:cs typeface="微软雅黑" panose="020b0503020204020204" charset="-122"/>
              </a:rPr>
              <a:t>结       局：</a:t>
            </a:r>
            <a:r>
              <a:rPr lang="zh-CN" altLang="en-US" sz="2000">
                <a:latin typeface="微软雅黑" panose="020b0503020204020204" charset="-122"/>
                <a:ea typeface="微软雅黑" panose="020b0503020204020204" charset="-122"/>
                <a:cs typeface="微软雅黑" panose="020b0503020204020204" charset="-122"/>
              </a:rPr>
              <a:t>英年早逝（</a:t>
            </a:r>
            <a:r>
              <a:rPr lang="en-US" altLang="zh-CN" sz="2000">
                <a:latin typeface="微软雅黑" panose="020b0503020204020204" charset="-122"/>
                <a:ea typeface="微软雅黑" panose="020b0503020204020204" charset="-122"/>
                <a:cs typeface="微软雅黑" panose="020b0503020204020204" charset="-122"/>
              </a:rPr>
              <a:t>39</a:t>
            </a:r>
            <a:r>
              <a:rPr lang="zh-CN" altLang="en-US" sz="2000">
                <a:latin typeface="微软雅黑" panose="020b0503020204020204" charset="-122"/>
                <a:ea typeface="微软雅黑" panose="020b0503020204020204" charset="-122"/>
                <a:cs typeface="微软雅黑" panose="020b0503020204020204" charset="-122"/>
              </a:rPr>
              <a:t>岁感染风寒）</a:t>
            </a:r>
          </a:p>
          <a:p>
            <a:pPr fontAlgn="auto">
              <a:lnSpc>
                <a:spcPct val="150000"/>
              </a:lnSpc>
            </a:pP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伽利略学说的捍卫者</a:t>
            </a:r>
            <a:r>
              <a:rPr lang="en-US" altLang="zh-CN" sz="2000">
                <a:latin typeface="微软雅黑" panose="020b0503020204020204" charset="-122"/>
                <a:ea typeface="微软雅黑" panose="020b0503020204020204" charset="-122"/>
                <a:cs typeface="微软雅黑" panose="020b0503020204020204" charset="-122"/>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ags/tag1.xml><?xml version="1.0" encoding="utf-8"?>
<p:tagLst xmlns:p="http://schemas.openxmlformats.org/presentationml/2006/main">
  <p:tag name="AS_UNIQUEID" val="152"/>
</p:tagLst>
</file>

<file path=ppt/tags/tag10.xml><?xml version="1.0" encoding="utf-8"?>
<p:tagLst xmlns:p="http://schemas.openxmlformats.org/presentationml/2006/main">
  <p:tag name="AS_UNIQUEID" val="161"/>
</p:tagLst>
</file>

<file path=ppt/tags/tag100.xml><?xml version="1.0" encoding="utf-8"?>
<p:tagLst xmlns:p="http://schemas.openxmlformats.org/presentationml/2006/main">
  <p:tag name="AS_UNIQUEID" val="251"/>
</p:tagLst>
</file>

<file path=ppt/tags/tag101.xml><?xml version="1.0" encoding="utf-8"?>
<p:tagLst xmlns:p="http://schemas.openxmlformats.org/presentationml/2006/main">
  <p:tag name="AS_UNIQUEID" val="252"/>
</p:tagLst>
</file>

<file path=ppt/tags/tag102.xml><?xml version="1.0" encoding="utf-8"?>
<p:tagLst xmlns:p="http://schemas.openxmlformats.org/presentationml/2006/main">
  <p:tag name="AS_UNIQUEID" val="253"/>
</p:tagLst>
</file>

<file path=ppt/tags/tag103.xml><?xml version="1.0" encoding="utf-8"?>
<p:tagLst xmlns:p="http://schemas.openxmlformats.org/presentationml/2006/main">
  <p:tag name="AS_UNIQUEID" val="254"/>
</p:tagLst>
</file>

<file path=ppt/tags/tag104.xml><?xml version="1.0" encoding="utf-8"?>
<p:tagLst xmlns:p="http://schemas.openxmlformats.org/presentationml/2006/main">
  <p:tag name="AS_UNIQUEID" val="255"/>
</p:tagLst>
</file>

<file path=ppt/tags/tag105.xml><?xml version="1.0" encoding="utf-8"?>
<p:tagLst xmlns:p="http://schemas.openxmlformats.org/presentationml/2006/main">
  <p:tag name="AS_UNIQUEID" val="256"/>
</p:tagLst>
</file>

<file path=ppt/tags/tag106.xml><?xml version="1.0" encoding="utf-8"?>
<p:tagLst xmlns:p="http://schemas.openxmlformats.org/presentationml/2006/main">
  <p:tag name="AS_UNIQUEID" val="257"/>
</p:tagLst>
</file>

<file path=ppt/tags/tag107.xml><?xml version="1.0" encoding="utf-8"?>
<p:tagLst xmlns:p="http://schemas.openxmlformats.org/presentationml/2006/main">
  <p:tag name="AS_UNIQUEID" val="258"/>
</p:tagLst>
</file>

<file path=ppt/tags/tag108.xml><?xml version="1.0" encoding="utf-8"?>
<p:tagLst xmlns:p="http://schemas.openxmlformats.org/presentationml/2006/main">
  <p:tag name="AS_UNIQUEID" val="259"/>
</p:tagLst>
</file>

<file path=ppt/tags/tag109.xml><?xml version="1.0" encoding="utf-8"?>
<p:tagLst xmlns:p="http://schemas.openxmlformats.org/presentationml/2006/main">
  <p:tag name="AS_UNIQUEID" val="260"/>
</p:tagLst>
</file>

<file path=ppt/tags/tag11.xml><?xml version="1.0" encoding="utf-8"?>
<p:tagLst xmlns:p="http://schemas.openxmlformats.org/presentationml/2006/main">
  <p:tag name="AS_UNIQUEID" val="162"/>
</p:tagLst>
</file>

<file path=ppt/tags/tag110.xml><?xml version="1.0" encoding="utf-8"?>
<p:tagLst xmlns:p="http://schemas.openxmlformats.org/presentationml/2006/main">
  <p:tag name="AS_UNIQUEID" val="261"/>
</p:tagLst>
</file>

<file path=ppt/tags/tag111.xml><?xml version="1.0" encoding="utf-8"?>
<p:tagLst xmlns:p="http://schemas.openxmlformats.org/presentationml/2006/main">
  <p:tag name="AS_UNIQUEID" val="262"/>
</p:tagLst>
</file>

<file path=ppt/tags/tag112.xml><?xml version="1.0" encoding="utf-8"?>
<p:tagLst xmlns:p="http://schemas.openxmlformats.org/presentationml/2006/main">
  <p:tag name="AS_UNIQUEID" val="263"/>
</p:tagLst>
</file>

<file path=ppt/tags/tag113.xml><?xml version="1.0" encoding="utf-8"?>
<p:tagLst xmlns:p="http://schemas.openxmlformats.org/presentationml/2006/main">
  <p:tag name="AS_UNIQUEID" val="264"/>
</p:tagLst>
</file>

<file path=ppt/tags/tag114.xml><?xml version="1.0" encoding="utf-8"?>
<p:tagLst xmlns:p="http://schemas.openxmlformats.org/presentationml/2006/main">
  <p:tag name="AS_UNIQUEID" val="265"/>
</p:tagLst>
</file>

<file path=ppt/tags/tag115.xml><?xml version="1.0" encoding="utf-8"?>
<p:tagLst xmlns:p="http://schemas.openxmlformats.org/presentationml/2006/main">
  <p:tag name="AS_UNIQUEID" val="266"/>
</p:tagLst>
</file>

<file path=ppt/tags/tag116.xml><?xml version="1.0" encoding="utf-8"?>
<p:tagLst xmlns:p="http://schemas.openxmlformats.org/presentationml/2006/main">
  <p:tag name="AS_UNIQUEID" val="267"/>
</p:tagLst>
</file>

<file path=ppt/tags/tag117.xml><?xml version="1.0" encoding="utf-8"?>
<p:tagLst xmlns:p="http://schemas.openxmlformats.org/presentationml/2006/main">
  <p:tag name="AS_UNIQUEID" val="268"/>
</p:tagLst>
</file>

<file path=ppt/tags/tag118.xml><?xml version="1.0" encoding="utf-8"?>
<p:tagLst xmlns:p="http://schemas.openxmlformats.org/presentationml/2006/main">
  <p:tag name="AS_UNIQUEID" val="269"/>
</p:tagLst>
</file>

<file path=ppt/tags/tag119.xml><?xml version="1.0" encoding="utf-8"?>
<p:tagLst xmlns:p="http://schemas.openxmlformats.org/presentationml/2006/main">
  <p:tag name="AS_UNIQUEID" val="270"/>
</p:tagLst>
</file>

<file path=ppt/tags/tag12.xml><?xml version="1.0" encoding="utf-8"?>
<p:tagLst xmlns:p="http://schemas.openxmlformats.org/presentationml/2006/main">
  <p:tag name="AS_UNIQUEID" val="163"/>
</p:tagLst>
</file>

<file path=ppt/tags/tag120.xml><?xml version="1.0" encoding="utf-8"?>
<p:tagLst xmlns:p="http://schemas.openxmlformats.org/presentationml/2006/main">
  <p:tag name="AS_UNIQUEID" val="271"/>
</p:tagLst>
</file>

<file path=ppt/tags/tag121.xml><?xml version="1.0" encoding="utf-8"?>
<p:tagLst xmlns:p="http://schemas.openxmlformats.org/presentationml/2006/main">
  <p:tag name="AS_UNIQUEID" val="272"/>
</p:tagLst>
</file>

<file path=ppt/tags/tag122.xml><?xml version="1.0" encoding="utf-8"?>
<p:tagLst xmlns:p="http://schemas.openxmlformats.org/presentationml/2006/main">
  <p:tag name="AS_UNIQUEID" val="273"/>
</p:tagLst>
</file>

<file path=ppt/tags/tag123.xml><?xml version="1.0" encoding="utf-8"?>
<p:tagLst xmlns:p="http://schemas.openxmlformats.org/presentationml/2006/main">
  <p:tag name="AS_UNIQUEID" val="274"/>
</p:tagLst>
</file>

<file path=ppt/tags/tag124.xml><?xml version="1.0" encoding="utf-8"?>
<p:tagLst xmlns:p="http://schemas.openxmlformats.org/presentationml/2006/main">
  <p:tag name="AS_UNIQUEID" val="275"/>
</p:tagLst>
</file>

<file path=ppt/tags/tag125.xml><?xml version="1.0" encoding="utf-8"?>
<p:tagLst xmlns:p="http://schemas.openxmlformats.org/presentationml/2006/main">
  <p:tag name="AS_UNIQUEID" val="276"/>
</p:tagLst>
</file>

<file path=ppt/tags/tag126.xml><?xml version="1.0" encoding="utf-8"?>
<p:tagLst xmlns:p="http://schemas.openxmlformats.org/presentationml/2006/main">
  <p:tag name="AS_UNIQUEID" val="277"/>
</p:tagLst>
</file>

<file path=ppt/tags/tag127.xml><?xml version="1.0" encoding="utf-8"?>
<p:tagLst xmlns:p="http://schemas.openxmlformats.org/presentationml/2006/main">
  <p:tag name="AS_UNIQUEID" val="278"/>
</p:tagLst>
</file>

<file path=ppt/tags/tag128.xml><?xml version="1.0" encoding="utf-8"?>
<p:tagLst xmlns:p="http://schemas.openxmlformats.org/presentationml/2006/main">
  <p:tag name="AS_UNIQUEID" val="279"/>
</p:tagLst>
</file>

<file path=ppt/tags/tag129.xml><?xml version="1.0" encoding="utf-8"?>
<p:tagLst xmlns:p="http://schemas.openxmlformats.org/presentationml/2006/main">
  <p:tag name="AS_UNIQUEID" val="280"/>
</p:tagLst>
</file>

<file path=ppt/tags/tag13.xml><?xml version="1.0" encoding="utf-8"?>
<p:tagLst xmlns:p="http://schemas.openxmlformats.org/presentationml/2006/main">
  <p:tag name="AS_UNIQUEID" val="164"/>
</p:tagLst>
</file>

<file path=ppt/tags/tag130.xml><?xml version="1.0" encoding="utf-8"?>
<p:tagLst xmlns:p="http://schemas.openxmlformats.org/presentationml/2006/main">
  <p:tag name="AS_UNIQUEID" val="281"/>
</p:tagLst>
</file>

<file path=ppt/tags/tag131.xml><?xml version="1.0" encoding="utf-8"?>
<p:tagLst xmlns:p="http://schemas.openxmlformats.org/presentationml/2006/main">
  <p:tag name="AS_UNIQUEID" val="282"/>
</p:tagLst>
</file>

<file path=ppt/tags/tag132.xml><?xml version="1.0" encoding="utf-8"?>
<p:tagLst xmlns:p="http://schemas.openxmlformats.org/presentationml/2006/main">
  <p:tag name="AS_UNIQUEID" val="283"/>
</p:tagLst>
</file>

<file path=ppt/tags/tag133.xml><?xml version="1.0" encoding="utf-8"?>
<p:tagLst xmlns:p="http://schemas.openxmlformats.org/presentationml/2006/main">
  <p:tag name="AS_UNIQUEID" val="284"/>
</p:tagLst>
</file>

<file path=ppt/tags/tag134.xml><?xml version="1.0" encoding="utf-8"?>
<p:tagLst xmlns:p="http://schemas.openxmlformats.org/presentationml/2006/main">
  <p:tag name="AS_UNIQUEID" val="285"/>
</p:tagLst>
</file>

<file path=ppt/tags/tag135.xml><?xml version="1.0" encoding="utf-8"?>
<p:tagLst xmlns:p="http://schemas.openxmlformats.org/presentationml/2006/main">
  <p:tag name="AS_UNIQUEID" val="286"/>
</p:tagLst>
</file>

<file path=ppt/tags/tag136.xml><?xml version="1.0" encoding="utf-8"?>
<p:tagLst xmlns:p="http://schemas.openxmlformats.org/presentationml/2006/main">
  <p:tag name="AS_UNIQUEID" val="287"/>
</p:tagLst>
</file>

<file path=ppt/tags/tag137.xml><?xml version="1.0" encoding="utf-8"?>
<p:tagLst xmlns:p="http://schemas.openxmlformats.org/presentationml/2006/main">
  <p:tag name="AS_UNIQUEID" val="288"/>
</p:tagLst>
</file>

<file path=ppt/tags/tag138.xml><?xml version="1.0" encoding="utf-8"?>
<p:tagLst xmlns:p="http://schemas.openxmlformats.org/presentationml/2006/main">
  <p:tag name="AS_UNIQUEID" val="289"/>
</p:tagLst>
</file>

<file path=ppt/tags/tag139.xml><?xml version="1.0" encoding="utf-8"?>
<p:tagLst xmlns:p="http://schemas.openxmlformats.org/presentationml/2006/main">
  <p:tag name="AS_UNIQUEID" val="290"/>
</p:tagLst>
</file>

<file path=ppt/tags/tag14.xml><?xml version="1.0" encoding="utf-8"?>
<p:tagLst xmlns:p="http://schemas.openxmlformats.org/presentationml/2006/main">
  <p:tag name="AS_UNIQUEID" val="165"/>
</p:tagLst>
</file>

<file path=ppt/tags/tag140.xml><?xml version="1.0" encoding="utf-8"?>
<p:tagLst xmlns:p="http://schemas.openxmlformats.org/presentationml/2006/main">
  <p:tag name="AS_UNIQUEID" val="291"/>
</p:tagLst>
</file>

<file path=ppt/tags/tag141.xml><?xml version="1.0" encoding="utf-8"?>
<p:tagLst xmlns:p="http://schemas.openxmlformats.org/presentationml/2006/main">
  <p:tag name="AS_UNIQUEID" val="292"/>
</p:tagLst>
</file>

<file path=ppt/tags/tag142.xml><?xml version="1.0" encoding="utf-8"?>
<p:tagLst xmlns:p="http://schemas.openxmlformats.org/presentationml/2006/main">
  <p:tag name="AS_UNIQUEID" val="293"/>
</p:tagLst>
</file>

<file path=ppt/tags/tag143.xml><?xml version="1.0" encoding="utf-8"?>
<p:tagLst xmlns:p="http://schemas.openxmlformats.org/presentationml/2006/main">
  <p:tag name="AS_UNIQUEID" val="294"/>
</p:tagLst>
</file>

<file path=ppt/tags/tag144.xml><?xml version="1.0" encoding="utf-8"?>
<p:tagLst xmlns:p="http://schemas.openxmlformats.org/presentationml/2006/main">
  <p:tag name="AS_UNIQUEID" val="295"/>
</p:tagLst>
</file>

<file path=ppt/tags/tag145.xml><?xml version="1.0" encoding="utf-8"?>
<p:tagLst xmlns:p="http://schemas.openxmlformats.org/presentationml/2006/main">
  <p:tag name="AS_UNIQUEID" val="296"/>
</p:tagLst>
</file>

<file path=ppt/tags/tag146.xml><?xml version="1.0" encoding="utf-8"?>
<p:tagLst xmlns:p="http://schemas.openxmlformats.org/presentationml/2006/main">
  <p:tag name="AS_UNIQUEID" val="297"/>
</p:tagLst>
</file>

<file path=ppt/tags/tag147.xml><?xml version="1.0" encoding="utf-8"?>
<p:tagLst xmlns:p="http://schemas.openxmlformats.org/presentationml/2006/main">
  <p:tag name="AS_UNIQUEID" val="298"/>
</p:tagLst>
</file>

<file path=ppt/tags/tag148.xml><?xml version="1.0" encoding="utf-8"?>
<p:tagLst xmlns:p="http://schemas.openxmlformats.org/presentationml/2006/main">
  <p:tag name="AS_UNIQUEID" val="299"/>
</p:tagLst>
</file>

<file path=ppt/tags/tag149.xml><?xml version="1.0" encoding="utf-8"?>
<p:tagLst xmlns:p="http://schemas.openxmlformats.org/presentationml/2006/main">
  <p:tag name="AS_UNIQUEID" val="300"/>
</p:tagLst>
</file>

<file path=ppt/tags/tag15.xml><?xml version="1.0" encoding="utf-8"?>
<p:tagLst xmlns:p="http://schemas.openxmlformats.org/presentationml/2006/main">
  <p:tag name="AS_UNIQUEID" val="166"/>
</p:tagLst>
</file>

<file path=ppt/tags/tag150.xml><?xml version="1.0" encoding="utf-8"?>
<p:tagLst xmlns:p="http://schemas.openxmlformats.org/presentationml/2006/main">
  <p:tag name="AS_UNIQUEID" val="301"/>
</p:tagLst>
</file>

<file path=ppt/tags/tag151.xml><?xml version="1.0" encoding="utf-8"?>
<p:tagLst xmlns:p="http://schemas.openxmlformats.org/presentationml/2006/main">
  <p:tag name="AS_UNIQUEID" val="302"/>
</p:tagLst>
</file>

<file path=ppt/tags/tag152.xml><?xml version="1.0" encoding="utf-8"?>
<p:tagLst xmlns:p="http://schemas.openxmlformats.org/presentationml/2006/main">
  <p:tag name="AS_UNIQUEID" val="303"/>
</p:tagLst>
</file>

<file path=ppt/tags/tag153.xml><?xml version="1.0" encoding="utf-8"?>
<p:tagLst xmlns:p="http://schemas.openxmlformats.org/presentationml/2006/main">
  <p:tag name="AS_UNIQUEID" val="304"/>
</p:tagLst>
</file>

<file path=ppt/tags/tag154.xml><?xml version="1.0" encoding="utf-8"?>
<p:tagLst xmlns:p="http://schemas.openxmlformats.org/presentationml/2006/main">
  <p:tag name="AS_UNIQUEID" val="305"/>
</p:tagLst>
</file>

<file path=ppt/tags/tag155.xml><?xml version="1.0" encoding="utf-8"?>
<p:tagLst xmlns:p="http://schemas.openxmlformats.org/presentationml/2006/main">
  <p:tag name="AS_UNIQUEID" val="306"/>
</p:tagLst>
</file>

<file path=ppt/tags/tag156.xml><?xml version="1.0" encoding="utf-8"?>
<p:tagLst xmlns:p="http://schemas.openxmlformats.org/presentationml/2006/main">
  <p:tag name="AS_UNIQUEID" val="307"/>
</p:tagLst>
</file>

<file path=ppt/tags/tag157.xml><?xml version="1.0" encoding="utf-8"?>
<p:tagLst xmlns:p="http://schemas.openxmlformats.org/presentationml/2006/main">
  <p:tag name="AS_UNIQUEID" val="308"/>
</p:tagLst>
</file>

<file path=ppt/tags/tag158.xml><?xml version="1.0" encoding="utf-8"?>
<p:tagLst xmlns:p="http://schemas.openxmlformats.org/presentationml/2006/main">
  <p:tag name="AS_UNIQUEID" val="309"/>
</p:tagLst>
</file>

<file path=ppt/tags/tag159.xml><?xml version="1.0" encoding="utf-8"?>
<p:tagLst xmlns:p="http://schemas.openxmlformats.org/presentationml/2006/main">
  <p:tag name="AS_UNIQUEID" val="310"/>
</p:tagLst>
</file>

<file path=ppt/tags/tag16.xml><?xml version="1.0" encoding="utf-8"?>
<p:tagLst xmlns:p="http://schemas.openxmlformats.org/presentationml/2006/main">
  <p:tag name="AS_UNIQUEID" val="167"/>
</p:tagLst>
</file>

<file path=ppt/tags/tag160.xml><?xml version="1.0" encoding="utf-8"?>
<p:tagLst xmlns:p="http://schemas.openxmlformats.org/presentationml/2006/main">
  <p:tag name="AS_UNIQUEID" val="311"/>
</p:tagLst>
</file>

<file path=ppt/tags/tag161.xml><?xml version="1.0" encoding="utf-8"?>
<p:tagLst xmlns:p="http://schemas.openxmlformats.org/presentationml/2006/main">
  <p:tag name="AS_UNIQUEID" val="312"/>
</p:tagLst>
</file>

<file path=ppt/tags/tag162.xml><?xml version="1.0" encoding="utf-8"?>
<p:tagLst xmlns:p="http://schemas.openxmlformats.org/presentationml/2006/main">
  <p:tag name="AS_UNIQUEID" val="313"/>
</p:tagLst>
</file>

<file path=ppt/tags/tag163.xml><?xml version="1.0" encoding="utf-8"?>
<p:tagLst xmlns:p="http://schemas.openxmlformats.org/presentationml/2006/main">
  <p:tag name="AS_UNIQUEID" val="314"/>
</p:tagLst>
</file>

<file path=ppt/tags/tag164.xml><?xml version="1.0" encoding="utf-8"?>
<p:tagLst xmlns:p="http://schemas.openxmlformats.org/presentationml/2006/main">
  <p:tag name="AS_UNIQUEID" val="315"/>
</p:tagLst>
</file>

<file path=ppt/tags/tag165.xml><?xml version="1.0" encoding="utf-8"?>
<p:tagLst xmlns:p="http://schemas.openxmlformats.org/presentationml/2006/main">
  <p:tag name="AS_UNIQUEID" val="316"/>
</p:tagLst>
</file>

<file path=ppt/tags/tag166.xml><?xml version="1.0" encoding="utf-8"?>
<p:tagLst xmlns:p="http://schemas.openxmlformats.org/presentationml/2006/main">
  <p:tag name="AS_UNIQUEID" val="317"/>
</p:tagLst>
</file>

<file path=ppt/tags/tag167.xml><?xml version="1.0" encoding="utf-8"?>
<p:tagLst xmlns:p="http://schemas.openxmlformats.org/presentationml/2006/main">
  <p:tag name="AS_UNIQUEID" val="318"/>
</p:tagLst>
</file>

<file path=ppt/tags/tag168.xml><?xml version="1.0" encoding="utf-8"?>
<p:tagLst xmlns:p="http://schemas.openxmlformats.org/presentationml/2006/main">
  <p:tag name="AS_UNIQUEID" val="319"/>
</p:tagLst>
</file>

<file path=ppt/tags/tag169.xml><?xml version="1.0" encoding="utf-8"?>
<p:tagLst xmlns:p="http://schemas.openxmlformats.org/presentationml/2006/main">
  <p:tag name="AS_UNIQUEID" val="320"/>
</p:tagLst>
</file>

<file path=ppt/tags/tag17.xml><?xml version="1.0" encoding="utf-8"?>
<p:tagLst xmlns:p="http://schemas.openxmlformats.org/presentationml/2006/main">
  <p:tag name="AS_UNIQUEID" val="168"/>
</p:tagLst>
</file>

<file path=ppt/tags/tag170.xml><?xml version="1.0" encoding="utf-8"?>
<p:tagLst xmlns:p="http://schemas.openxmlformats.org/presentationml/2006/main">
  <p:tag name="AS_UNIQUEID" val="321"/>
</p:tagLst>
</file>

<file path=ppt/tags/tag171.xml><?xml version="1.0" encoding="utf-8"?>
<p:tagLst xmlns:p="http://schemas.openxmlformats.org/presentationml/2006/main">
  <p:tag name="AS_UNIQUEID" val="1"/>
</p:tagLst>
</file>

<file path=ppt/tags/tag172.xml><?xml version="1.0" encoding="utf-8"?>
<p:tagLst xmlns:p="http://schemas.openxmlformats.org/presentationml/2006/main">
  <p:tag name="AS_UNIQUEID" val="2"/>
</p:tagLst>
</file>

<file path=ppt/tags/tag173.xml><?xml version="1.0" encoding="utf-8"?>
<p:tagLst xmlns:p="http://schemas.openxmlformats.org/presentationml/2006/main">
  <p:tag name="AS_UNIQUEID" val="3"/>
</p:tagLst>
</file>

<file path=ppt/tags/tag174.xml><?xml version="1.0" encoding="utf-8"?>
<p:tagLst xmlns:p="http://schemas.openxmlformats.org/presentationml/2006/main">
  <p:tag name="AS_UNIQUEID" val="4"/>
</p:tagLst>
</file>

<file path=ppt/tags/tag175.xml><?xml version="1.0" encoding="utf-8"?>
<p:tagLst xmlns:p="http://schemas.openxmlformats.org/presentationml/2006/main">
  <p:tag name="AS_UNIQUEID" val="5"/>
</p:tagLst>
</file>

<file path=ppt/tags/tag176.xml><?xml version="1.0" encoding="utf-8"?>
<p:tagLst xmlns:p="http://schemas.openxmlformats.org/presentationml/2006/main">
  <p:tag name="AS_UNIQUEID" val="6"/>
</p:tagLst>
</file>

<file path=ppt/tags/tag177.xml><?xml version="1.0" encoding="utf-8"?>
<p:tagLst xmlns:p="http://schemas.openxmlformats.org/presentationml/2006/main">
  <p:tag name="AS_UNIQUEID" val="7"/>
</p:tagLst>
</file>

<file path=ppt/tags/tag178.xml><?xml version="1.0" encoding="utf-8"?>
<p:tagLst xmlns:p="http://schemas.openxmlformats.org/presentationml/2006/main">
  <p:tag name="AS_UNIQUEID" val="8"/>
</p:tagLst>
</file>

<file path=ppt/tags/tag179.xml><?xml version="1.0" encoding="utf-8"?>
<p:tagLst xmlns:p="http://schemas.openxmlformats.org/presentationml/2006/main">
  <p:tag name="AS_UNIQUEID" val="9"/>
  <p:tag name="KSO_WM_UNIT_PLACING_PICTURE_USER_VIEWPORT" val="{&quot;height&quot;:4050,&quot;width&quot;:7200}"/>
</p:tagLst>
</file>

<file path=ppt/tags/tag18.xml><?xml version="1.0" encoding="utf-8"?>
<p:tagLst xmlns:p="http://schemas.openxmlformats.org/presentationml/2006/main">
  <p:tag name="AS_UNIQUEID" val="169"/>
</p:tagLst>
</file>

<file path=ppt/tags/tag180.xml><?xml version="1.0" encoding="utf-8"?>
<p:tagLst xmlns:p="http://schemas.openxmlformats.org/presentationml/2006/main">
  <p:tag name="AS_UNIQUEID" val="10"/>
</p:tagLst>
</file>

<file path=ppt/tags/tag181.xml><?xml version="1.0" encoding="utf-8"?>
<p:tagLst xmlns:p="http://schemas.openxmlformats.org/presentationml/2006/main">
  <p:tag name="AS_UNIQUEID" val="11"/>
</p:tagLst>
</file>

<file path=ppt/tags/tag182.xml><?xml version="1.0" encoding="utf-8"?>
<p:tagLst xmlns:p="http://schemas.openxmlformats.org/presentationml/2006/main">
  <p:tag name="AS_UNIQUEID" val="12"/>
</p:tagLst>
</file>

<file path=ppt/tags/tag183.xml><?xml version="1.0" encoding="utf-8"?>
<p:tagLst xmlns:p="http://schemas.openxmlformats.org/presentationml/2006/main">
  <p:tag name="AS_UNIQUEID" val="13"/>
  <p:tag name="KSO_WM_BEAUTIFY_FLAG" val="#wm#"/>
  <p:tag name="KSO_WM_TAG_VERSION" val="1.0"/>
  <p:tag name="KSO_WM_TEMPLATE_CATEGORY" val="diagram"/>
  <p:tag name="KSO_WM_TEMPLATE_INDEX" val="169082"/>
  <p:tag name="KSO_WM_UNIT_CLEAR" val="1"/>
  <p:tag name="KSO_WM_UNIT_COMPATIBLE" val="0"/>
  <p:tag name="KSO_WM_UNIT_HIGHLIGHT" val="0"/>
  <p:tag name="KSO_WM_UNIT_ID" val="256*f*1"/>
  <p:tag name="KSO_WM_UNIT_INDEX" val="1"/>
  <p:tag name="KSO_WM_UNIT_LAYERLEVEL" val="1"/>
  <p:tag name="KSO_WM_UNIT_PRESET_TEXT_INDEX" val="3"/>
  <p:tag name="KSO_WM_UNIT_PRESET_TEXT_LEN" val="47"/>
  <p:tag name="KSO_WM_UNIT_TYPE" val="f"/>
  <p:tag name="KSO_WM_UNIT_VALUE" val="45"/>
</p:tagLst>
</file>

<file path=ppt/tags/tag184.xml><?xml version="1.0" encoding="utf-8"?>
<p:tagLst xmlns:p="http://schemas.openxmlformats.org/presentationml/2006/main">
  <p:tag name="AS_UNIQUEID" val="14"/>
</p:tagLst>
</file>

<file path=ppt/tags/tag185.xml><?xml version="1.0" encoding="utf-8"?>
<p:tagLst xmlns:p="http://schemas.openxmlformats.org/presentationml/2006/main">
  <p:tag name="AS_UNIQUEID" val="15"/>
</p:tagLst>
</file>

<file path=ppt/tags/tag186.xml><?xml version="1.0" encoding="utf-8"?>
<p:tagLst xmlns:p="http://schemas.openxmlformats.org/presentationml/2006/main">
  <p:tag name="AS_UNIQUEID" val="16"/>
</p:tagLst>
</file>

<file path=ppt/tags/tag187.xml><?xml version="1.0" encoding="utf-8"?>
<p:tagLst xmlns:p="http://schemas.openxmlformats.org/presentationml/2006/main">
  <p:tag name="AS_UNIQUEID" val="17"/>
</p:tagLst>
</file>

<file path=ppt/tags/tag188.xml><?xml version="1.0" encoding="utf-8"?>
<p:tagLst xmlns:p="http://schemas.openxmlformats.org/presentationml/2006/main">
  <p:tag name="AS_UNIQUEID" val="18"/>
</p:tagLst>
</file>

<file path=ppt/tags/tag189.xml><?xml version="1.0" encoding="utf-8"?>
<p:tagLst xmlns:p="http://schemas.openxmlformats.org/presentationml/2006/main">
  <p:tag name="AS_UNIQUEID" val="19"/>
</p:tagLst>
</file>

<file path=ppt/tags/tag19.xml><?xml version="1.0" encoding="utf-8"?>
<p:tagLst xmlns:p="http://schemas.openxmlformats.org/presentationml/2006/main">
  <p:tag name="AS_UNIQUEID" val="170"/>
</p:tagLst>
</file>

<file path=ppt/tags/tag190.xml><?xml version="1.0" encoding="utf-8"?>
<p:tagLst xmlns:p="http://schemas.openxmlformats.org/presentationml/2006/main">
  <p:tag name="AS_UNIQUEID" val="20"/>
</p:tagLst>
</file>

<file path=ppt/tags/tag191.xml><?xml version="1.0" encoding="utf-8"?>
<p:tagLst xmlns:p="http://schemas.openxmlformats.org/presentationml/2006/main">
  <p:tag name="AS_UNIQUEID" val="21"/>
</p:tagLst>
</file>

<file path=ppt/tags/tag192.xml><?xml version="1.0" encoding="utf-8"?>
<p:tagLst xmlns:p="http://schemas.openxmlformats.org/presentationml/2006/main">
  <p:tag name="AS_UNIQUEID" val="22"/>
</p:tagLst>
</file>

<file path=ppt/tags/tag193.xml><?xml version="1.0" encoding="utf-8"?>
<p:tagLst xmlns:p="http://schemas.openxmlformats.org/presentationml/2006/main">
  <p:tag name="AS_UNIQUEID" val="23"/>
</p:tagLst>
</file>

<file path=ppt/tags/tag194.xml><?xml version="1.0" encoding="utf-8"?>
<p:tagLst xmlns:p="http://schemas.openxmlformats.org/presentationml/2006/main">
  <p:tag name="AS_UNIQUEID" val="24"/>
</p:tagLst>
</file>

<file path=ppt/tags/tag195.xml><?xml version="1.0" encoding="utf-8"?>
<p:tagLst xmlns:p="http://schemas.openxmlformats.org/presentationml/2006/main">
  <p:tag name="AS_UNIQUEID" val="25"/>
</p:tagLst>
</file>

<file path=ppt/tags/tag196.xml><?xml version="1.0" encoding="utf-8"?>
<p:tagLst xmlns:p="http://schemas.openxmlformats.org/presentationml/2006/main">
  <p:tag name="AS_UNIQUEID" val="26"/>
</p:tagLst>
</file>

<file path=ppt/tags/tag197.xml><?xml version="1.0" encoding="utf-8"?>
<p:tagLst xmlns:p="http://schemas.openxmlformats.org/presentationml/2006/main">
  <p:tag name="AS_UNIQUEID" val="27"/>
</p:tagLst>
</file>

<file path=ppt/tags/tag198.xml><?xml version="1.0" encoding="utf-8"?>
<p:tagLst xmlns:p="http://schemas.openxmlformats.org/presentationml/2006/main">
  <p:tag name="AS_UNIQUEID" val="28"/>
</p:tagLst>
</file>

<file path=ppt/tags/tag199.xml><?xml version="1.0" encoding="utf-8"?>
<p:tagLst xmlns:p="http://schemas.openxmlformats.org/presentationml/2006/main">
  <p:tag name="AS_UNIQUEID" val="29"/>
</p:tagLst>
</file>

<file path=ppt/tags/tag2.xml><?xml version="1.0" encoding="utf-8"?>
<p:tagLst xmlns:p="http://schemas.openxmlformats.org/presentationml/2006/main">
  <p:tag name="AS_UNIQUEID" val="153"/>
</p:tagLst>
</file>

<file path=ppt/tags/tag20.xml><?xml version="1.0" encoding="utf-8"?>
<p:tagLst xmlns:p="http://schemas.openxmlformats.org/presentationml/2006/main">
  <p:tag name="AS_UNIQUEID" val="171"/>
</p:tagLst>
</file>

<file path=ppt/tags/tag200.xml><?xml version="1.0" encoding="utf-8"?>
<p:tagLst xmlns:p="http://schemas.openxmlformats.org/presentationml/2006/main">
  <p:tag name="AS_UNIQUEID" val="30"/>
</p:tagLst>
</file>

<file path=ppt/tags/tag201.xml><?xml version="1.0" encoding="utf-8"?>
<p:tagLst xmlns:p="http://schemas.openxmlformats.org/presentationml/2006/main">
  <p:tag name="AS_UNIQUEID" val="31"/>
</p:tagLst>
</file>

<file path=ppt/tags/tag202.xml><?xml version="1.0" encoding="utf-8"?>
<p:tagLst xmlns:p="http://schemas.openxmlformats.org/presentationml/2006/main">
  <p:tag name="AS_UNIQUEID" val="32"/>
</p:tagLst>
</file>

<file path=ppt/tags/tag203.xml><?xml version="1.0" encoding="utf-8"?>
<p:tagLst xmlns:p="http://schemas.openxmlformats.org/presentationml/2006/main">
  <p:tag name="AS_UNIQUEID" val="33"/>
</p:tagLst>
</file>

<file path=ppt/tags/tag204.xml><?xml version="1.0" encoding="utf-8"?>
<p:tagLst xmlns:p="http://schemas.openxmlformats.org/presentationml/2006/main">
  <p:tag name="AS_UNIQUEID" val="34"/>
</p:tagLst>
</file>

<file path=ppt/tags/tag205.xml><?xml version="1.0" encoding="utf-8"?>
<p:tagLst xmlns:p="http://schemas.openxmlformats.org/presentationml/2006/main">
  <p:tag name="AS_UNIQUEID" val="35"/>
</p:tagLst>
</file>

<file path=ppt/tags/tag206.xml><?xml version="1.0" encoding="utf-8"?>
<p:tagLst xmlns:p="http://schemas.openxmlformats.org/presentationml/2006/main">
  <p:tag name="AS_UNIQUEID" val="36"/>
</p:tagLst>
</file>

<file path=ppt/tags/tag207.xml><?xml version="1.0" encoding="utf-8"?>
<p:tagLst xmlns:p="http://schemas.openxmlformats.org/presentationml/2006/main">
  <p:tag name="AS_UNIQUEID" val="37"/>
</p:tagLst>
</file>

<file path=ppt/tags/tag208.xml><?xml version="1.0" encoding="utf-8"?>
<p:tagLst xmlns:p="http://schemas.openxmlformats.org/presentationml/2006/main">
  <p:tag name="AS_UNIQUEID" val="38"/>
</p:tagLst>
</file>

<file path=ppt/tags/tag209.xml><?xml version="1.0" encoding="utf-8"?>
<p:tagLst xmlns:p="http://schemas.openxmlformats.org/presentationml/2006/main">
  <p:tag name="AS_UNIQUEID" val="39"/>
</p:tagLst>
</file>

<file path=ppt/tags/tag21.xml><?xml version="1.0" encoding="utf-8"?>
<p:tagLst xmlns:p="http://schemas.openxmlformats.org/presentationml/2006/main">
  <p:tag name="AS_UNIQUEID" val="172"/>
</p:tagLst>
</file>

<file path=ppt/tags/tag210.xml><?xml version="1.0" encoding="utf-8"?>
<p:tagLst xmlns:p="http://schemas.openxmlformats.org/presentationml/2006/main">
  <p:tag name="AS_UNIQUEID" val="40"/>
</p:tagLst>
</file>

<file path=ppt/tags/tag211.xml><?xml version="1.0" encoding="utf-8"?>
<p:tagLst xmlns:p="http://schemas.openxmlformats.org/presentationml/2006/main">
  <p:tag name="AS_UNIQUEID" val="41"/>
</p:tagLst>
</file>

<file path=ppt/tags/tag212.xml><?xml version="1.0" encoding="utf-8"?>
<p:tagLst xmlns:p="http://schemas.openxmlformats.org/presentationml/2006/main">
  <p:tag name="AS_UNIQUEID" val="42"/>
</p:tagLst>
</file>

<file path=ppt/tags/tag213.xml><?xml version="1.0" encoding="utf-8"?>
<p:tagLst xmlns:p="http://schemas.openxmlformats.org/presentationml/2006/main">
  <p:tag name="AS_UNIQUEID" val="43"/>
</p:tagLst>
</file>

<file path=ppt/tags/tag214.xml><?xml version="1.0" encoding="utf-8"?>
<p:tagLst xmlns:p="http://schemas.openxmlformats.org/presentationml/2006/main">
  <p:tag name="AS_UNIQUEID" val="44"/>
</p:tagLst>
</file>

<file path=ppt/tags/tag215.xml><?xml version="1.0" encoding="utf-8"?>
<p:tagLst xmlns:p="http://schemas.openxmlformats.org/presentationml/2006/main">
  <p:tag name="AS_UNIQUEID" val="45"/>
</p:tagLst>
</file>

<file path=ppt/tags/tag216.xml><?xml version="1.0" encoding="utf-8"?>
<p:tagLst xmlns:p="http://schemas.openxmlformats.org/presentationml/2006/main">
  <p:tag name="AS_UNIQUEID" val="46"/>
</p:tagLst>
</file>

<file path=ppt/tags/tag217.xml><?xml version="1.0" encoding="utf-8"?>
<p:tagLst xmlns:p="http://schemas.openxmlformats.org/presentationml/2006/main">
  <p:tag name="AS_UNIQUEID" val="47"/>
</p:tagLst>
</file>

<file path=ppt/tags/tag218.xml><?xml version="1.0" encoding="utf-8"?>
<p:tagLst xmlns:p="http://schemas.openxmlformats.org/presentationml/2006/main">
  <p:tag name="AS_UNIQUEID" val="48"/>
</p:tagLst>
</file>

<file path=ppt/tags/tag219.xml><?xml version="1.0" encoding="utf-8"?>
<p:tagLst xmlns:p="http://schemas.openxmlformats.org/presentationml/2006/main">
  <p:tag name="AS_UNIQUEID" val="49"/>
</p:tagLst>
</file>

<file path=ppt/tags/tag22.xml><?xml version="1.0" encoding="utf-8"?>
<p:tagLst xmlns:p="http://schemas.openxmlformats.org/presentationml/2006/main">
  <p:tag name="AS_UNIQUEID" val="173"/>
</p:tagLst>
</file>

<file path=ppt/tags/tag220.xml><?xml version="1.0" encoding="utf-8"?>
<p:tagLst xmlns:p="http://schemas.openxmlformats.org/presentationml/2006/main">
  <p:tag name="AS_UNIQUEID" val="50"/>
</p:tagLst>
</file>

<file path=ppt/tags/tag221.xml><?xml version="1.0" encoding="utf-8"?>
<p:tagLst xmlns:p="http://schemas.openxmlformats.org/presentationml/2006/main">
  <p:tag name="AS_UNIQUEID" val="51"/>
</p:tagLst>
</file>

<file path=ppt/tags/tag222.xml><?xml version="1.0" encoding="utf-8"?>
<p:tagLst xmlns:p="http://schemas.openxmlformats.org/presentationml/2006/main">
  <p:tag name="AS_UNIQUEID" val="52"/>
</p:tagLst>
</file>

<file path=ppt/tags/tag223.xml><?xml version="1.0" encoding="utf-8"?>
<p:tagLst xmlns:p="http://schemas.openxmlformats.org/presentationml/2006/main">
  <p:tag name="AS_UNIQUEID" val="53"/>
</p:tagLst>
</file>

<file path=ppt/tags/tag224.xml><?xml version="1.0" encoding="utf-8"?>
<p:tagLst xmlns:p="http://schemas.openxmlformats.org/presentationml/2006/main">
  <p:tag name="AS_UNIQUEID" val="54"/>
</p:tagLst>
</file>

<file path=ppt/tags/tag225.xml><?xml version="1.0" encoding="utf-8"?>
<p:tagLst xmlns:p="http://schemas.openxmlformats.org/presentationml/2006/main">
  <p:tag name="AS_UNIQUEID" val="55"/>
</p:tagLst>
</file>

<file path=ppt/tags/tag226.xml><?xml version="1.0" encoding="utf-8"?>
<p:tagLst xmlns:p="http://schemas.openxmlformats.org/presentationml/2006/main">
  <p:tag name="AS_UNIQUEID" val="56"/>
</p:tagLst>
</file>

<file path=ppt/tags/tag227.xml><?xml version="1.0" encoding="utf-8"?>
<p:tagLst xmlns:p="http://schemas.openxmlformats.org/presentationml/2006/main">
  <p:tag name="AS_UNIQUEID" val="57"/>
</p:tagLst>
</file>

<file path=ppt/tags/tag228.xml><?xml version="1.0" encoding="utf-8"?>
<p:tagLst xmlns:p="http://schemas.openxmlformats.org/presentationml/2006/main">
  <p:tag name="AS_UNIQUEID" val="58"/>
</p:tagLst>
</file>

<file path=ppt/tags/tag229.xml><?xml version="1.0" encoding="utf-8"?>
<p:tagLst xmlns:p="http://schemas.openxmlformats.org/presentationml/2006/main">
  <p:tag name="AS_UNIQUEID" val="59"/>
</p:tagLst>
</file>

<file path=ppt/tags/tag23.xml><?xml version="1.0" encoding="utf-8"?>
<p:tagLst xmlns:p="http://schemas.openxmlformats.org/presentationml/2006/main">
  <p:tag name="AS_UNIQUEID" val="174"/>
</p:tagLst>
</file>

<file path=ppt/tags/tag230.xml><?xml version="1.0" encoding="utf-8"?>
<p:tagLst xmlns:p="http://schemas.openxmlformats.org/presentationml/2006/main">
  <p:tag name="AS_UNIQUEID" val="60"/>
</p:tagLst>
</file>

<file path=ppt/tags/tag231.xml><?xml version="1.0" encoding="utf-8"?>
<p:tagLst xmlns:p="http://schemas.openxmlformats.org/presentationml/2006/main">
  <p:tag name="AS_UNIQUEID" val="61"/>
</p:tagLst>
</file>

<file path=ppt/tags/tag232.xml><?xml version="1.0" encoding="utf-8"?>
<p:tagLst xmlns:p="http://schemas.openxmlformats.org/presentationml/2006/main">
  <p:tag name="AS_UNIQUEID" val="62"/>
</p:tagLst>
</file>

<file path=ppt/tags/tag233.xml><?xml version="1.0" encoding="utf-8"?>
<p:tagLst xmlns:p="http://schemas.openxmlformats.org/presentationml/2006/main">
  <p:tag name="AS_UNIQUEID" val="63"/>
</p:tagLst>
</file>

<file path=ppt/tags/tag234.xml><?xml version="1.0" encoding="utf-8"?>
<p:tagLst xmlns:p="http://schemas.openxmlformats.org/presentationml/2006/main">
  <p:tag name="AS_UNIQUEID" val="64"/>
</p:tagLst>
</file>

<file path=ppt/tags/tag235.xml><?xml version="1.0" encoding="utf-8"?>
<p:tagLst xmlns:p="http://schemas.openxmlformats.org/presentationml/2006/main">
  <p:tag name="AS_UNIQUEID" val="65"/>
</p:tagLst>
</file>

<file path=ppt/tags/tag236.xml><?xml version="1.0" encoding="utf-8"?>
<p:tagLst xmlns:p="http://schemas.openxmlformats.org/presentationml/2006/main">
  <p:tag name="AS_UNIQUEID" val="66"/>
</p:tagLst>
</file>

<file path=ppt/tags/tag237.xml><?xml version="1.0" encoding="utf-8"?>
<p:tagLst xmlns:p="http://schemas.openxmlformats.org/presentationml/2006/main">
  <p:tag name="AS_UNIQUEID" val="67"/>
</p:tagLst>
</file>

<file path=ppt/tags/tag238.xml><?xml version="1.0" encoding="utf-8"?>
<p:tagLst xmlns:p="http://schemas.openxmlformats.org/presentationml/2006/main">
  <p:tag name="AS_UNIQUEID" val="322"/>
</p:tagLst>
</file>

<file path=ppt/tags/tag239.xml><?xml version="1.0" encoding="utf-8"?>
<p:tagLst xmlns:p="http://schemas.openxmlformats.org/presentationml/2006/main">
  <p:tag name="AS_UNIQUEID" val="68"/>
</p:tagLst>
</file>

<file path=ppt/tags/tag24.xml><?xml version="1.0" encoding="utf-8"?>
<p:tagLst xmlns:p="http://schemas.openxmlformats.org/presentationml/2006/main">
  <p:tag name="AS_UNIQUEID" val="175"/>
</p:tagLst>
</file>

<file path=ppt/tags/tag240.xml><?xml version="1.0" encoding="utf-8"?>
<p:tagLst xmlns:p="http://schemas.openxmlformats.org/presentationml/2006/main">
  <p:tag name="AS_UNIQUEID" val="69"/>
</p:tagLst>
</file>

<file path=ppt/tags/tag241.xml><?xml version="1.0" encoding="utf-8"?>
<p:tagLst xmlns:p="http://schemas.openxmlformats.org/presentationml/2006/main">
  <p:tag name="AS_UNIQUEID" val="70"/>
</p:tagLst>
</file>

<file path=ppt/tags/tag242.xml><?xml version="1.0" encoding="utf-8"?>
<p:tagLst xmlns:p="http://schemas.openxmlformats.org/presentationml/2006/main">
  <p:tag name="AS_UNIQUEID" val="71"/>
</p:tagLst>
</file>

<file path=ppt/tags/tag243.xml><?xml version="1.0" encoding="utf-8"?>
<p:tagLst xmlns:p="http://schemas.openxmlformats.org/presentationml/2006/main">
  <p:tag name="AS_UNIQUEID" val="72"/>
</p:tagLst>
</file>

<file path=ppt/tags/tag244.xml><?xml version="1.0" encoding="utf-8"?>
<p:tagLst xmlns:p="http://schemas.openxmlformats.org/presentationml/2006/main">
  <p:tag name="AS_UNIQUEID" val="73"/>
</p:tagLst>
</file>

<file path=ppt/tags/tag245.xml><?xml version="1.0" encoding="utf-8"?>
<p:tagLst xmlns:p="http://schemas.openxmlformats.org/presentationml/2006/main">
  <p:tag name="AS_UNIQUEID" val="74"/>
</p:tagLst>
</file>

<file path=ppt/tags/tag246.xml><?xml version="1.0" encoding="utf-8"?>
<p:tagLst xmlns:p="http://schemas.openxmlformats.org/presentationml/2006/main">
  <p:tag name="AS_UNIQUEID" val="75"/>
</p:tagLst>
</file>

<file path=ppt/tags/tag247.xml><?xml version="1.0" encoding="utf-8"?>
<p:tagLst xmlns:p="http://schemas.openxmlformats.org/presentationml/2006/main">
  <p:tag name="AS_UNIQUEID" val="76"/>
</p:tagLst>
</file>

<file path=ppt/tags/tag248.xml><?xml version="1.0" encoding="utf-8"?>
<p:tagLst xmlns:p="http://schemas.openxmlformats.org/presentationml/2006/main">
  <p:tag name="AS_UNIQUEID" val="77"/>
</p:tagLst>
</file>

<file path=ppt/tags/tag249.xml><?xml version="1.0" encoding="utf-8"?>
<p:tagLst xmlns:p="http://schemas.openxmlformats.org/presentationml/2006/main">
  <p:tag name="AS_UNIQUEID" val="78"/>
</p:tagLst>
</file>

<file path=ppt/tags/tag25.xml><?xml version="1.0" encoding="utf-8"?>
<p:tagLst xmlns:p="http://schemas.openxmlformats.org/presentationml/2006/main">
  <p:tag name="AS_UNIQUEID" val="176"/>
</p:tagLst>
</file>

<file path=ppt/tags/tag250.xml><?xml version="1.0" encoding="utf-8"?>
<p:tagLst xmlns:p="http://schemas.openxmlformats.org/presentationml/2006/main">
  <p:tag name="AS_UNIQUEID" val="79"/>
</p:tagLst>
</file>

<file path=ppt/tags/tag251.xml><?xml version="1.0" encoding="utf-8"?>
<p:tagLst xmlns:p="http://schemas.openxmlformats.org/presentationml/2006/main">
  <p:tag name="AS_UNIQUEID" val="80"/>
</p:tagLst>
</file>

<file path=ppt/tags/tag252.xml><?xml version="1.0" encoding="utf-8"?>
<p:tagLst xmlns:p="http://schemas.openxmlformats.org/presentationml/2006/main">
  <p:tag name="AS_UNIQUEID" val="81"/>
</p:tagLst>
</file>

<file path=ppt/tags/tag253.xml><?xml version="1.0" encoding="utf-8"?>
<p:tagLst xmlns:p="http://schemas.openxmlformats.org/presentationml/2006/main">
  <p:tag name="AS_UNIQUEID" val="82"/>
</p:tagLst>
</file>

<file path=ppt/tags/tag254.xml><?xml version="1.0" encoding="utf-8"?>
<p:tagLst xmlns:p="http://schemas.openxmlformats.org/presentationml/2006/main">
  <p:tag name="AS_UNIQUEID" val="83"/>
</p:tagLst>
</file>

<file path=ppt/tags/tag255.xml><?xml version="1.0" encoding="utf-8"?>
<p:tagLst xmlns:p="http://schemas.openxmlformats.org/presentationml/2006/main">
  <p:tag name="AS_UNIQUEID" val="84"/>
</p:tagLst>
</file>

<file path=ppt/tags/tag256.xml><?xml version="1.0" encoding="utf-8"?>
<p:tagLst xmlns:p="http://schemas.openxmlformats.org/presentationml/2006/main">
  <p:tag name="AS_UNIQUEID" val="85"/>
</p:tagLst>
</file>

<file path=ppt/tags/tag257.xml><?xml version="1.0" encoding="utf-8"?>
<p:tagLst xmlns:p="http://schemas.openxmlformats.org/presentationml/2006/main">
  <p:tag name="AS_UNIQUEID" val="86"/>
</p:tagLst>
</file>

<file path=ppt/tags/tag258.xml><?xml version="1.0" encoding="utf-8"?>
<p:tagLst xmlns:p="http://schemas.openxmlformats.org/presentationml/2006/main">
  <p:tag name="AS_UNIQUEID" val="87"/>
</p:tagLst>
</file>

<file path=ppt/tags/tag259.xml><?xml version="1.0" encoding="utf-8"?>
<p:tagLst xmlns:p="http://schemas.openxmlformats.org/presentationml/2006/main">
  <p:tag name="AS_UNIQUEID" val="88"/>
</p:tagLst>
</file>

<file path=ppt/tags/tag26.xml><?xml version="1.0" encoding="utf-8"?>
<p:tagLst xmlns:p="http://schemas.openxmlformats.org/presentationml/2006/main">
  <p:tag name="AS_UNIQUEID" val="177"/>
</p:tagLst>
</file>

<file path=ppt/tags/tag260.xml><?xml version="1.0" encoding="utf-8"?>
<p:tagLst xmlns:p="http://schemas.openxmlformats.org/presentationml/2006/main">
  <p:tag name="AS_UNIQUEID" val="89"/>
</p:tagLst>
</file>

<file path=ppt/tags/tag261.xml><?xml version="1.0" encoding="utf-8"?>
<p:tagLst xmlns:p="http://schemas.openxmlformats.org/presentationml/2006/main">
  <p:tag name="AS_UNIQUEID" val="90"/>
</p:tagLst>
</file>

<file path=ppt/tags/tag262.xml><?xml version="1.0" encoding="utf-8"?>
<p:tagLst xmlns:p="http://schemas.openxmlformats.org/presentationml/2006/main">
  <p:tag name="AS_UNIQUEID" val="91"/>
</p:tagLst>
</file>

<file path=ppt/tags/tag263.xml><?xml version="1.0" encoding="utf-8"?>
<p:tagLst xmlns:p="http://schemas.openxmlformats.org/presentationml/2006/main">
  <p:tag name="AS_UNIQUEID" val="92"/>
</p:tagLst>
</file>

<file path=ppt/tags/tag264.xml><?xml version="1.0" encoding="utf-8"?>
<p:tagLst xmlns:p="http://schemas.openxmlformats.org/presentationml/2006/main">
  <p:tag name="AS_UNIQUEID" val="93"/>
</p:tagLst>
</file>

<file path=ppt/tags/tag265.xml><?xml version="1.0" encoding="utf-8"?>
<p:tagLst xmlns:p="http://schemas.openxmlformats.org/presentationml/2006/main">
  <p:tag name="AS_UNIQUEID" val="94"/>
</p:tagLst>
</file>

<file path=ppt/tags/tag266.xml><?xml version="1.0" encoding="utf-8"?>
<p:tagLst xmlns:p="http://schemas.openxmlformats.org/presentationml/2006/main">
  <p:tag name="AS_UNIQUEID" val="95"/>
</p:tagLst>
</file>

<file path=ppt/tags/tag267.xml><?xml version="1.0" encoding="utf-8"?>
<p:tagLst xmlns:p="http://schemas.openxmlformats.org/presentationml/2006/main">
  <p:tag name="AS_UNIQUEID" val="96"/>
</p:tagLst>
</file>

<file path=ppt/tags/tag268.xml><?xml version="1.0" encoding="utf-8"?>
<p:tagLst xmlns:p="http://schemas.openxmlformats.org/presentationml/2006/main">
  <p:tag name="AS_UNIQUEID" val="97"/>
</p:tagLst>
</file>

<file path=ppt/tags/tag269.xml><?xml version="1.0" encoding="utf-8"?>
<p:tagLst xmlns:p="http://schemas.openxmlformats.org/presentationml/2006/main">
  <p:tag name="AS_UNIQUEID" val="98"/>
</p:tagLst>
</file>

<file path=ppt/tags/tag27.xml><?xml version="1.0" encoding="utf-8"?>
<p:tagLst xmlns:p="http://schemas.openxmlformats.org/presentationml/2006/main">
  <p:tag name="AS_UNIQUEID" val="178"/>
</p:tagLst>
</file>

<file path=ppt/tags/tag270.xml><?xml version="1.0" encoding="utf-8"?>
<p:tagLst xmlns:p="http://schemas.openxmlformats.org/presentationml/2006/main">
  <p:tag name="AS_UNIQUEID" val="99"/>
</p:tagLst>
</file>

<file path=ppt/tags/tag271.xml><?xml version="1.0" encoding="utf-8"?>
<p:tagLst xmlns:p="http://schemas.openxmlformats.org/presentationml/2006/main">
  <p:tag name="AS_UNIQUEID" val="100"/>
</p:tagLst>
</file>

<file path=ppt/tags/tag272.xml><?xml version="1.0" encoding="utf-8"?>
<p:tagLst xmlns:p="http://schemas.openxmlformats.org/presentationml/2006/main">
  <p:tag name="AS_UNIQUEID" val="101"/>
</p:tagLst>
</file>

<file path=ppt/tags/tag273.xml><?xml version="1.0" encoding="utf-8"?>
<p:tagLst xmlns:p="http://schemas.openxmlformats.org/presentationml/2006/main">
  <p:tag name="AS_UNIQUEID" val="102"/>
</p:tagLst>
</file>

<file path=ppt/tags/tag274.xml><?xml version="1.0" encoding="utf-8"?>
<p:tagLst xmlns:p="http://schemas.openxmlformats.org/presentationml/2006/main">
  <p:tag name="AS_UNIQUEID" val="103"/>
</p:tagLst>
</file>

<file path=ppt/tags/tag275.xml><?xml version="1.0" encoding="utf-8"?>
<p:tagLst xmlns:p="http://schemas.openxmlformats.org/presentationml/2006/main">
  <p:tag name="AS_UNIQUEID" val="104"/>
</p:tagLst>
</file>

<file path=ppt/tags/tag276.xml><?xml version="1.0" encoding="utf-8"?>
<p:tagLst xmlns:p="http://schemas.openxmlformats.org/presentationml/2006/main">
  <p:tag name="AS_UNIQUEID" val="105"/>
</p:tagLst>
</file>

<file path=ppt/tags/tag277.xml><?xml version="1.0" encoding="utf-8"?>
<p:tagLst xmlns:p="http://schemas.openxmlformats.org/presentationml/2006/main">
  <p:tag name="AS_UNIQUEID" val="106"/>
</p:tagLst>
</file>

<file path=ppt/tags/tag278.xml><?xml version="1.0" encoding="utf-8"?>
<p:tagLst xmlns:p="http://schemas.openxmlformats.org/presentationml/2006/main">
  <p:tag name="AS_UNIQUEID" val="107"/>
</p:tagLst>
</file>

<file path=ppt/tags/tag279.xml><?xml version="1.0" encoding="utf-8"?>
<p:tagLst xmlns:p="http://schemas.openxmlformats.org/presentationml/2006/main">
  <p:tag name="AS_UNIQUEID" val="108"/>
</p:tagLst>
</file>

<file path=ppt/tags/tag28.xml><?xml version="1.0" encoding="utf-8"?>
<p:tagLst xmlns:p="http://schemas.openxmlformats.org/presentationml/2006/main">
  <p:tag name="AS_UNIQUEID" val="179"/>
</p:tagLst>
</file>

<file path=ppt/tags/tag280.xml><?xml version="1.0" encoding="utf-8"?>
<p:tagLst xmlns:p="http://schemas.openxmlformats.org/presentationml/2006/main">
  <p:tag name="AS_UNIQUEID" val="109"/>
</p:tagLst>
</file>

<file path=ppt/tags/tag281.xml><?xml version="1.0" encoding="utf-8"?>
<p:tagLst xmlns:p="http://schemas.openxmlformats.org/presentationml/2006/main">
  <p:tag name="AS_UNIQUEID" val="110"/>
</p:tagLst>
</file>

<file path=ppt/tags/tag282.xml><?xml version="1.0" encoding="utf-8"?>
<p:tagLst xmlns:p="http://schemas.openxmlformats.org/presentationml/2006/main">
  <p:tag name="AS_UNIQUEID" val="111"/>
</p:tagLst>
</file>

<file path=ppt/tags/tag283.xml><?xml version="1.0" encoding="utf-8"?>
<p:tagLst xmlns:p="http://schemas.openxmlformats.org/presentationml/2006/main">
  <p:tag name="AS_UNIQUEID" val="112"/>
</p:tagLst>
</file>

<file path=ppt/tags/tag284.xml><?xml version="1.0" encoding="utf-8"?>
<p:tagLst xmlns:p="http://schemas.openxmlformats.org/presentationml/2006/main">
  <p:tag name="AS_UNIQUEID" val="113"/>
</p:tagLst>
</file>

<file path=ppt/tags/tag285.xml><?xml version="1.0" encoding="utf-8"?>
<p:tagLst xmlns:p="http://schemas.openxmlformats.org/presentationml/2006/main">
  <p:tag name="AS_UNIQUEID" val="114"/>
</p:tagLst>
</file>

<file path=ppt/tags/tag286.xml><?xml version="1.0" encoding="utf-8"?>
<p:tagLst xmlns:p="http://schemas.openxmlformats.org/presentationml/2006/main">
  <p:tag name="AS_UNIQUEID" val="115"/>
</p:tagLst>
</file>

<file path=ppt/tags/tag287.xml><?xml version="1.0" encoding="utf-8"?>
<p:tagLst xmlns:p="http://schemas.openxmlformats.org/presentationml/2006/main">
  <p:tag name="AS_UNIQUEID" val="116"/>
</p:tagLst>
</file>

<file path=ppt/tags/tag288.xml><?xml version="1.0" encoding="utf-8"?>
<p:tagLst xmlns:p="http://schemas.openxmlformats.org/presentationml/2006/main">
  <p:tag name="AS_UNIQUEID" val="117"/>
</p:tagLst>
</file>

<file path=ppt/tags/tag289.xml><?xml version="1.0" encoding="utf-8"?>
<p:tagLst xmlns:p="http://schemas.openxmlformats.org/presentationml/2006/main">
  <p:tag name="AS_UNIQUEID" val="118"/>
</p:tagLst>
</file>

<file path=ppt/tags/tag29.xml><?xml version="1.0" encoding="utf-8"?>
<p:tagLst xmlns:p="http://schemas.openxmlformats.org/presentationml/2006/main">
  <p:tag name="AS_UNIQUEID" val="180"/>
</p:tagLst>
</file>

<file path=ppt/tags/tag290.xml><?xml version="1.0" encoding="utf-8"?>
<p:tagLst xmlns:p="http://schemas.openxmlformats.org/presentationml/2006/main">
  <p:tag name="AS_UNIQUEID" val="119"/>
</p:tagLst>
</file>

<file path=ppt/tags/tag291.xml><?xml version="1.0" encoding="utf-8"?>
<p:tagLst xmlns:p="http://schemas.openxmlformats.org/presentationml/2006/main">
  <p:tag name="AS_UNIQUEID" val="120"/>
</p:tagLst>
</file>

<file path=ppt/tags/tag292.xml><?xml version="1.0" encoding="utf-8"?>
<p:tagLst xmlns:p="http://schemas.openxmlformats.org/presentationml/2006/main">
  <p:tag name="AS_UNIQUEID" val="121"/>
</p:tagLst>
</file>

<file path=ppt/tags/tag293.xml><?xml version="1.0" encoding="utf-8"?>
<p:tagLst xmlns:p="http://schemas.openxmlformats.org/presentationml/2006/main">
  <p:tag name="AS_UNIQUEID" val="122"/>
</p:tagLst>
</file>

<file path=ppt/tags/tag294.xml><?xml version="1.0" encoding="utf-8"?>
<p:tagLst xmlns:p="http://schemas.openxmlformats.org/presentationml/2006/main">
  <p:tag name="AS_UNIQUEID" val="123"/>
</p:tagLst>
</file>

<file path=ppt/tags/tag295.xml><?xml version="1.0" encoding="utf-8"?>
<p:tagLst xmlns:p="http://schemas.openxmlformats.org/presentationml/2006/main">
  <p:tag name="AS_UNIQUEID" val="124"/>
</p:tagLst>
</file>

<file path=ppt/tags/tag296.xml><?xml version="1.0" encoding="utf-8"?>
<p:tagLst xmlns:p="http://schemas.openxmlformats.org/presentationml/2006/main">
  <p:tag name="AS_UNIQUEID" val="125"/>
</p:tagLst>
</file>

<file path=ppt/tags/tag297.xml><?xml version="1.0" encoding="utf-8"?>
<p:tagLst xmlns:p="http://schemas.openxmlformats.org/presentationml/2006/main">
  <p:tag name="AS_UNIQUEID" val="126"/>
</p:tagLst>
</file>

<file path=ppt/tags/tag298.xml><?xml version="1.0" encoding="utf-8"?>
<p:tagLst xmlns:p="http://schemas.openxmlformats.org/presentationml/2006/main">
  <p:tag name="AS_UNIQUEID" val="127"/>
</p:tagLst>
</file>

<file path=ppt/tags/tag299.xml><?xml version="1.0" encoding="utf-8"?>
<p:tagLst xmlns:p="http://schemas.openxmlformats.org/presentationml/2006/main">
  <p:tag name="AS_UNIQUEID" val="128"/>
</p:tagLst>
</file>

<file path=ppt/tags/tag3.xml><?xml version="1.0" encoding="utf-8"?>
<p:tagLst xmlns:p="http://schemas.openxmlformats.org/presentationml/2006/main">
  <p:tag name="AS_UNIQUEID" val="154"/>
</p:tagLst>
</file>

<file path=ppt/tags/tag30.xml><?xml version="1.0" encoding="utf-8"?>
<p:tagLst xmlns:p="http://schemas.openxmlformats.org/presentationml/2006/main">
  <p:tag name="AS_UNIQUEID" val="181"/>
</p:tagLst>
</file>

<file path=ppt/tags/tag300.xml><?xml version="1.0" encoding="utf-8"?>
<p:tagLst xmlns:p="http://schemas.openxmlformats.org/presentationml/2006/main">
  <p:tag name="AS_UNIQUEID" val="129"/>
</p:tagLst>
</file>

<file path=ppt/tags/tag301.xml><?xml version="1.0" encoding="utf-8"?>
<p:tagLst xmlns:p="http://schemas.openxmlformats.org/presentationml/2006/main">
  <p:tag name="AS_UNIQUEID" val="130"/>
</p:tagLst>
</file>

<file path=ppt/tags/tag302.xml><?xml version="1.0" encoding="utf-8"?>
<p:tagLst xmlns:p="http://schemas.openxmlformats.org/presentationml/2006/main">
  <p:tag name="AS_UNIQUEID" val="131"/>
</p:tagLst>
</file>

<file path=ppt/tags/tag303.xml><?xml version="1.0" encoding="utf-8"?>
<p:tagLst xmlns:p="http://schemas.openxmlformats.org/presentationml/2006/main">
  <p:tag name="AS_UNIQUEID" val="132"/>
</p:tagLst>
</file>

<file path=ppt/tags/tag304.xml><?xml version="1.0" encoding="utf-8"?>
<p:tagLst xmlns:p="http://schemas.openxmlformats.org/presentationml/2006/main">
  <p:tag name="AS_UNIQUEID" val="133"/>
</p:tagLst>
</file>

<file path=ppt/tags/tag305.xml><?xml version="1.0" encoding="utf-8"?>
<p:tagLst xmlns:p="http://schemas.openxmlformats.org/presentationml/2006/main">
  <p:tag name="AS_UNIQUEID" val="134"/>
</p:tagLst>
</file>

<file path=ppt/tags/tag306.xml><?xml version="1.0" encoding="utf-8"?>
<p:tagLst xmlns:p="http://schemas.openxmlformats.org/presentationml/2006/main">
  <p:tag name="AS_UNIQUEID" val="135"/>
</p:tagLst>
</file>

<file path=ppt/tags/tag307.xml><?xml version="1.0" encoding="utf-8"?>
<p:tagLst xmlns:p="http://schemas.openxmlformats.org/presentationml/2006/main">
  <p:tag name="AS_UNIQUEID" val="136"/>
</p:tagLst>
</file>

<file path=ppt/tags/tag308.xml><?xml version="1.0" encoding="utf-8"?>
<p:tagLst xmlns:p="http://schemas.openxmlformats.org/presentationml/2006/main">
  <p:tag name="AS_UNIQUEID" val="137"/>
</p:tagLst>
</file>

<file path=ppt/tags/tag309.xml><?xml version="1.0" encoding="utf-8"?>
<p:tagLst xmlns:p="http://schemas.openxmlformats.org/presentationml/2006/main">
  <p:tag name="AS_UNIQUEID" val="138"/>
</p:tagLst>
</file>

<file path=ppt/tags/tag31.xml><?xml version="1.0" encoding="utf-8"?>
<p:tagLst xmlns:p="http://schemas.openxmlformats.org/presentationml/2006/main">
  <p:tag name="AS_UNIQUEID" val="182"/>
</p:tagLst>
</file>

<file path=ppt/tags/tag310.xml><?xml version="1.0" encoding="utf-8"?>
<p:tagLst xmlns:p="http://schemas.openxmlformats.org/presentationml/2006/main">
  <p:tag name="AS_UNIQUEID" val="139"/>
</p:tagLst>
</file>

<file path=ppt/tags/tag311.xml><?xml version="1.0" encoding="utf-8"?>
<p:tagLst xmlns:p="http://schemas.openxmlformats.org/presentationml/2006/main">
  <p:tag name="AS_UNIQUEID" val="140"/>
</p:tagLst>
</file>

<file path=ppt/tags/tag312.xml><?xml version="1.0" encoding="utf-8"?>
<p:tagLst xmlns:p="http://schemas.openxmlformats.org/presentationml/2006/main">
  <p:tag name="AS_UNIQUEID" val="141"/>
</p:tagLst>
</file>

<file path=ppt/tags/tag313.xml><?xml version="1.0" encoding="utf-8"?>
<p:tagLst xmlns:p="http://schemas.openxmlformats.org/presentationml/2006/main">
  <p:tag name="AS_UNIQUEID" val="142"/>
</p:tagLst>
</file>

<file path=ppt/tags/tag314.xml><?xml version="1.0" encoding="utf-8"?>
<p:tagLst xmlns:p="http://schemas.openxmlformats.org/presentationml/2006/main">
  <p:tag name="AS_UNIQUEID" val="143"/>
</p:tagLst>
</file>

<file path=ppt/tags/tag315.xml><?xml version="1.0" encoding="utf-8"?>
<p:tagLst xmlns:p="http://schemas.openxmlformats.org/presentationml/2006/main">
  <p:tag name="AS_UNIQUEID" val="144"/>
</p:tagLst>
</file>

<file path=ppt/tags/tag316.xml><?xml version="1.0" encoding="utf-8"?>
<p:tagLst xmlns:p="http://schemas.openxmlformats.org/presentationml/2006/main">
  <p:tag name="AS_UNIQUEID" val="145"/>
</p:tagLst>
</file>

<file path=ppt/tags/tag317.xml><?xml version="1.0" encoding="utf-8"?>
<p:tagLst xmlns:p="http://schemas.openxmlformats.org/presentationml/2006/main">
  <p:tag name="AS_UNIQUEID" val="146"/>
</p:tagLst>
</file>

<file path=ppt/tags/tag318.xml><?xml version="1.0" encoding="utf-8"?>
<p:tagLst xmlns:p="http://schemas.openxmlformats.org/presentationml/2006/main">
  <p:tag name="AS_UNIQUEID" val="147"/>
</p:tagLst>
</file>

<file path=ppt/tags/tag319.xml><?xml version="1.0" encoding="utf-8"?>
<p:tagLst xmlns:p="http://schemas.openxmlformats.org/presentationml/2006/main">
  <p:tag name="AS_UNIQUEID" val="148"/>
</p:tagLst>
</file>

<file path=ppt/tags/tag32.xml><?xml version="1.0" encoding="utf-8"?>
<p:tagLst xmlns:p="http://schemas.openxmlformats.org/presentationml/2006/main">
  <p:tag name="AS_UNIQUEID" val="183"/>
</p:tagLst>
</file>

<file path=ppt/tags/tag320.xml><?xml version="1.0" encoding="utf-8"?>
<p:tagLst xmlns:p="http://schemas.openxmlformats.org/presentationml/2006/main">
  <p:tag name="AS_UNIQUEID" val="149"/>
</p:tagLst>
</file>

<file path=ppt/tags/tag321.xml><?xml version="1.0" encoding="utf-8"?>
<p:tagLst xmlns:p="http://schemas.openxmlformats.org/presentationml/2006/main">
  <p:tag name="AS_UNIQUEID" val="150"/>
</p:tagLst>
</file>

<file path=ppt/tags/tag322.xml><?xml version="1.0" encoding="utf-8"?>
<p:tagLst xmlns:p="http://schemas.openxmlformats.org/presentationml/2006/main">
  <p:tag name="AS_UNIQUEID" val="151"/>
</p:tagLst>
</file>

<file path=ppt/tags/tag323.xml><?xml version="1.0" encoding="utf-8"?>
<p:tagLst xmlns:p="http://schemas.openxmlformats.org/presentationml/2006/main">
  <p:tag name="AS_OS" val="Unix 3.10 unknown"/>
  <p:tag name="AS_RELEASE_DATE" val="2020.11.30"/>
  <p:tag name="AS_TITLE" val="Aspose.Slides for Java"/>
  <p:tag name="AS_VERSION" val="20.11"/>
</p:tagLst>
</file>

<file path=ppt/tags/tag33.xml><?xml version="1.0" encoding="utf-8"?>
<p:tagLst xmlns:p="http://schemas.openxmlformats.org/presentationml/2006/main">
  <p:tag name="AS_UNIQUEID" val="184"/>
</p:tagLst>
</file>

<file path=ppt/tags/tag34.xml><?xml version="1.0" encoding="utf-8"?>
<p:tagLst xmlns:p="http://schemas.openxmlformats.org/presentationml/2006/main">
  <p:tag name="AS_UNIQUEID" val="185"/>
</p:tagLst>
</file>

<file path=ppt/tags/tag35.xml><?xml version="1.0" encoding="utf-8"?>
<p:tagLst xmlns:p="http://schemas.openxmlformats.org/presentationml/2006/main">
  <p:tag name="AS_UNIQUEID" val="186"/>
</p:tagLst>
</file>

<file path=ppt/tags/tag36.xml><?xml version="1.0" encoding="utf-8"?>
<p:tagLst xmlns:p="http://schemas.openxmlformats.org/presentationml/2006/main">
  <p:tag name="AS_UNIQUEID" val="187"/>
</p:tagLst>
</file>

<file path=ppt/tags/tag37.xml><?xml version="1.0" encoding="utf-8"?>
<p:tagLst xmlns:p="http://schemas.openxmlformats.org/presentationml/2006/main">
  <p:tag name="AS_UNIQUEID" val="188"/>
</p:tagLst>
</file>

<file path=ppt/tags/tag38.xml><?xml version="1.0" encoding="utf-8"?>
<p:tagLst xmlns:p="http://schemas.openxmlformats.org/presentationml/2006/main">
  <p:tag name="AS_UNIQUEID" val="189"/>
</p:tagLst>
</file>

<file path=ppt/tags/tag39.xml><?xml version="1.0" encoding="utf-8"?>
<p:tagLst xmlns:p="http://schemas.openxmlformats.org/presentationml/2006/main">
  <p:tag name="AS_UNIQUEID" val="190"/>
</p:tagLst>
</file>

<file path=ppt/tags/tag4.xml><?xml version="1.0" encoding="utf-8"?>
<p:tagLst xmlns:p="http://schemas.openxmlformats.org/presentationml/2006/main">
  <p:tag name="AS_UNIQUEID" val="155"/>
</p:tagLst>
</file>

<file path=ppt/tags/tag40.xml><?xml version="1.0" encoding="utf-8"?>
<p:tagLst xmlns:p="http://schemas.openxmlformats.org/presentationml/2006/main">
  <p:tag name="AS_UNIQUEID" val="191"/>
</p:tagLst>
</file>

<file path=ppt/tags/tag41.xml><?xml version="1.0" encoding="utf-8"?>
<p:tagLst xmlns:p="http://schemas.openxmlformats.org/presentationml/2006/main">
  <p:tag name="AS_UNIQUEID" val="192"/>
</p:tagLst>
</file>

<file path=ppt/tags/tag42.xml><?xml version="1.0" encoding="utf-8"?>
<p:tagLst xmlns:p="http://schemas.openxmlformats.org/presentationml/2006/main">
  <p:tag name="AS_UNIQUEID" val="193"/>
</p:tagLst>
</file>

<file path=ppt/tags/tag43.xml><?xml version="1.0" encoding="utf-8"?>
<p:tagLst xmlns:p="http://schemas.openxmlformats.org/presentationml/2006/main">
  <p:tag name="AS_UNIQUEID" val="194"/>
</p:tagLst>
</file>

<file path=ppt/tags/tag44.xml><?xml version="1.0" encoding="utf-8"?>
<p:tagLst xmlns:p="http://schemas.openxmlformats.org/presentationml/2006/main">
  <p:tag name="AS_UNIQUEID" val="195"/>
</p:tagLst>
</file>

<file path=ppt/tags/tag45.xml><?xml version="1.0" encoding="utf-8"?>
<p:tagLst xmlns:p="http://schemas.openxmlformats.org/presentationml/2006/main">
  <p:tag name="AS_UNIQUEID" val="196"/>
</p:tagLst>
</file>

<file path=ppt/tags/tag46.xml><?xml version="1.0" encoding="utf-8"?>
<p:tagLst xmlns:p="http://schemas.openxmlformats.org/presentationml/2006/main">
  <p:tag name="AS_UNIQUEID" val="197"/>
</p:tagLst>
</file>

<file path=ppt/tags/tag47.xml><?xml version="1.0" encoding="utf-8"?>
<p:tagLst xmlns:p="http://schemas.openxmlformats.org/presentationml/2006/main">
  <p:tag name="AS_UNIQUEID" val="198"/>
</p:tagLst>
</file>

<file path=ppt/tags/tag48.xml><?xml version="1.0" encoding="utf-8"?>
<p:tagLst xmlns:p="http://schemas.openxmlformats.org/presentationml/2006/main">
  <p:tag name="AS_UNIQUEID" val="199"/>
</p:tagLst>
</file>

<file path=ppt/tags/tag49.xml><?xml version="1.0" encoding="utf-8"?>
<p:tagLst xmlns:p="http://schemas.openxmlformats.org/presentationml/2006/main">
  <p:tag name="AS_UNIQUEID" val="200"/>
</p:tagLst>
</file>

<file path=ppt/tags/tag5.xml><?xml version="1.0" encoding="utf-8"?>
<p:tagLst xmlns:p="http://schemas.openxmlformats.org/presentationml/2006/main">
  <p:tag name="AS_UNIQUEID" val="156"/>
</p:tagLst>
</file>

<file path=ppt/tags/tag50.xml><?xml version="1.0" encoding="utf-8"?>
<p:tagLst xmlns:p="http://schemas.openxmlformats.org/presentationml/2006/main">
  <p:tag name="AS_UNIQUEID" val="201"/>
</p:tagLst>
</file>

<file path=ppt/tags/tag51.xml><?xml version="1.0" encoding="utf-8"?>
<p:tagLst xmlns:p="http://schemas.openxmlformats.org/presentationml/2006/main">
  <p:tag name="AS_UNIQUEID" val="202"/>
</p:tagLst>
</file>

<file path=ppt/tags/tag52.xml><?xml version="1.0" encoding="utf-8"?>
<p:tagLst xmlns:p="http://schemas.openxmlformats.org/presentationml/2006/main">
  <p:tag name="AS_UNIQUEID" val="203"/>
</p:tagLst>
</file>

<file path=ppt/tags/tag53.xml><?xml version="1.0" encoding="utf-8"?>
<p:tagLst xmlns:p="http://schemas.openxmlformats.org/presentationml/2006/main">
  <p:tag name="AS_UNIQUEID" val="204"/>
</p:tagLst>
</file>

<file path=ppt/tags/tag54.xml><?xml version="1.0" encoding="utf-8"?>
<p:tagLst xmlns:p="http://schemas.openxmlformats.org/presentationml/2006/main">
  <p:tag name="AS_UNIQUEID" val="205"/>
</p:tagLst>
</file>

<file path=ppt/tags/tag55.xml><?xml version="1.0" encoding="utf-8"?>
<p:tagLst xmlns:p="http://schemas.openxmlformats.org/presentationml/2006/main">
  <p:tag name="AS_UNIQUEID" val="206"/>
</p:tagLst>
</file>

<file path=ppt/tags/tag56.xml><?xml version="1.0" encoding="utf-8"?>
<p:tagLst xmlns:p="http://schemas.openxmlformats.org/presentationml/2006/main">
  <p:tag name="AS_UNIQUEID" val="207"/>
</p:tagLst>
</file>

<file path=ppt/tags/tag57.xml><?xml version="1.0" encoding="utf-8"?>
<p:tagLst xmlns:p="http://schemas.openxmlformats.org/presentationml/2006/main">
  <p:tag name="AS_UNIQUEID" val="208"/>
</p:tagLst>
</file>

<file path=ppt/tags/tag58.xml><?xml version="1.0" encoding="utf-8"?>
<p:tagLst xmlns:p="http://schemas.openxmlformats.org/presentationml/2006/main">
  <p:tag name="AS_UNIQUEID" val="209"/>
</p:tagLst>
</file>

<file path=ppt/tags/tag59.xml><?xml version="1.0" encoding="utf-8"?>
<p:tagLst xmlns:p="http://schemas.openxmlformats.org/presentationml/2006/main">
  <p:tag name="AS_UNIQUEID" val="210"/>
</p:tagLst>
</file>

<file path=ppt/tags/tag6.xml><?xml version="1.0" encoding="utf-8"?>
<p:tagLst xmlns:p="http://schemas.openxmlformats.org/presentationml/2006/main">
  <p:tag name="AS_UNIQUEID" val="157"/>
</p:tagLst>
</file>

<file path=ppt/tags/tag60.xml><?xml version="1.0" encoding="utf-8"?>
<p:tagLst xmlns:p="http://schemas.openxmlformats.org/presentationml/2006/main">
  <p:tag name="AS_UNIQUEID" val="211"/>
</p:tagLst>
</file>

<file path=ppt/tags/tag61.xml><?xml version="1.0" encoding="utf-8"?>
<p:tagLst xmlns:p="http://schemas.openxmlformats.org/presentationml/2006/main">
  <p:tag name="AS_UNIQUEID" val="212"/>
</p:tagLst>
</file>

<file path=ppt/tags/tag62.xml><?xml version="1.0" encoding="utf-8"?>
<p:tagLst xmlns:p="http://schemas.openxmlformats.org/presentationml/2006/main">
  <p:tag name="AS_UNIQUEID" val="213"/>
</p:tagLst>
</file>

<file path=ppt/tags/tag63.xml><?xml version="1.0" encoding="utf-8"?>
<p:tagLst xmlns:p="http://schemas.openxmlformats.org/presentationml/2006/main">
  <p:tag name="AS_UNIQUEID" val="214"/>
</p:tagLst>
</file>

<file path=ppt/tags/tag64.xml><?xml version="1.0" encoding="utf-8"?>
<p:tagLst xmlns:p="http://schemas.openxmlformats.org/presentationml/2006/main">
  <p:tag name="AS_UNIQUEID" val="215"/>
</p:tagLst>
</file>

<file path=ppt/tags/tag65.xml><?xml version="1.0" encoding="utf-8"?>
<p:tagLst xmlns:p="http://schemas.openxmlformats.org/presentationml/2006/main">
  <p:tag name="AS_UNIQUEID" val="216"/>
</p:tagLst>
</file>

<file path=ppt/tags/tag66.xml><?xml version="1.0" encoding="utf-8"?>
<p:tagLst xmlns:p="http://schemas.openxmlformats.org/presentationml/2006/main">
  <p:tag name="AS_UNIQUEID" val="217"/>
</p:tagLst>
</file>

<file path=ppt/tags/tag67.xml><?xml version="1.0" encoding="utf-8"?>
<p:tagLst xmlns:p="http://schemas.openxmlformats.org/presentationml/2006/main">
  <p:tag name="AS_UNIQUEID" val="218"/>
</p:tagLst>
</file>

<file path=ppt/tags/tag68.xml><?xml version="1.0" encoding="utf-8"?>
<p:tagLst xmlns:p="http://schemas.openxmlformats.org/presentationml/2006/main">
  <p:tag name="AS_UNIQUEID" val="219"/>
</p:tagLst>
</file>

<file path=ppt/tags/tag69.xml><?xml version="1.0" encoding="utf-8"?>
<p:tagLst xmlns:p="http://schemas.openxmlformats.org/presentationml/2006/main">
  <p:tag name="AS_UNIQUEID" val="220"/>
</p:tagLst>
</file>

<file path=ppt/tags/tag7.xml><?xml version="1.0" encoding="utf-8"?>
<p:tagLst xmlns:p="http://schemas.openxmlformats.org/presentationml/2006/main">
  <p:tag name="AS_UNIQUEID" val="158"/>
</p:tagLst>
</file>

<file path=ppt/tags/tag70.xml><?xml version="1.0" encoding="utf-8"?>
<p:tagLst xmlns:p="http://schemas.openxmlformats.org/presentationml/2006/main">
  <p:tag name="AS_UNIQUEID" val="221"/>
</p:tagLst>
</file>

<file path=ppt/tags/tag71.xml><?xml version="1.0" encoding="utf-8"?>
<p:tagLst xmlns:p="http://schemas.openxmlformats.org/presentationml/2006/main">
  <p:tag name="AS_UNIQUEID" val="222"/>
</p:tagLst>
</file>

<file path=ppt/tags/tag72.xml><?xml version="1.0" encoding="utf-8"?>
<p:tagLst xmlns:p="http://schemas.openxmlformats.org/presentationml/2006/main">
  <p:tag name="AS_UNIQUEID" val="223"/>
</p:tagLst>
</file>

<file path=ppt/tags/tag73.xml><?xml version="1.0" encoding="utf-8"?>
<p:tagLst xmlns:p="http://schemas.openxmlformats.org/presentationml/2006/main">
  <p:tag name="AS_UNIQUEID" val="224"/>
</p:tagLst>
</file>

<file path=ppt/tags/tag74.xml><?xml version="1.0" encoding="utf-8"?>
<p:tagLst xmlns:p="http://schemas.openxmlformats.org/presentationml/2006/main">
  <p:tag name="AS_UNIQUEID" val="225"/>
</p:tagLst>
</file>

<file path=ppt/tags/tag75.xml><?xml version="1.0" encoding="utf-8"?>
<p:tagLst xmlns:p="http://schemas.openxmlformats.org/presentationml/2006/main">
  <p:tag name="AS_UNIQUEID" val="226"/>
</p:tagLst>
</file>

<file path=ppt/tags/tag76.xml><?xml version="1.0" encoding="utf-8"?>
<p:tagLst xmlns:p="http://schemas.openxmlformats.org/presentationml/2006/main">
  <p:tag name="AS_UNIQUEID" val="227"/>
</p:tagLst>
</file>

<file path=ppt/tags/tag77.xml><?xml version="1.0" encoding="utf-8"?>
<p:tagLst xmlns:p="http://schemas.openxmlformats.org/presentationml/2006/main">
  <p:tag name="AS_UNIQUEID" val="228"/>
</p:tagLst>
</file>

<file path=ppt/tags/tag78.xml><?xml version="1.0" encoding="utf-8"?>
<p:tagLst xmlns:p="http://schemas.openxmlformats.org/presentationml/2006/main">
  <p:tag name="AS_UNIQUEID" val="229"/>
</p:tagLst>
</file>

<file path=ppt/tags/tag79.xml><?xml version="1.0" encoding="utf-8"?>
<p:tagLst xmlns:p="http://schemas.openxmlformats.org/presentationml/2006/main">
  <p:tag name="AS_UNIQUEID" val="230"/>
</p:tagLst>
</file>

<file path=ppt/tags/tag8.xml><?xml version="1.0" encoding="utf-8"?>
<p:tagLst xmlns:p="http://schemas.openxmlformats.org/presentationml/2006/main">
  <p:tag name="AS_UNIQUEID" val="159"/>
</p:tagLst>
</file>

<file path=ppt/tags/tag80.xml><?xml version="1.0" encoding="utf-8"?>
<p:tagLst xmlns:p="http://schemas.openxmlformats.org/presentationml/2006/main">
  <p:tag name="AS_UNIQUEID" val="231"/>
</p:tagLst>
</file>

<file path=ppt/tags/tag81.xml><?xml version="1.0" encoding="utf-8"?>
<p:tagLst xmlns:p="http://schemas.openxmlformats.org/presentationml/2006/main">
  <p:tag name="AS_UNIQUEID" val="232"/>
</p:tagLst>
</file>

<file path=ppt/tags/tag82.xml><?xml version="1.0" encoding="utf-8"?>
<p:tagLst xmlns:p="http://schemas.openxmlformats.org/presentationml/2006/main">
  <p:tag name="AS_UNIQUEID" val="233"/>
</p:tagLst>
</file>

<file path=ppt/tags/tag83.xml><?xml version="1.0" encoding="utf-8"?>
<p:tagLst xmlns:p="http://schemas.openxmlformats.org/presentationml/2006/main">
  <p:tag name="AS_UNIQUEID" val="234"/>
</p:tagLst>
</file>

<file path=ppt/tags/tag84.xml><?xml version="1.0" encoding="utf-8"?>
<p:tagLst xmlns:p="http://schemas.openxmlformats.org/presentationml/2006/main">
  <p:tag name="AS_UNIQUEID" val="235"/>
</p:tagLst>
</file>

<file path=ppt/tags/tag85.xml><?xml version="1.0" encoding="utf-8"?>
<p:tagLst xmlns:p="http://schemas.openxmlformats.org/presentationml/2006/main">
  <p:tag name="AS_UNIQUEID" val="236"/>
</p:tagLst>
</file>

<file path=ppt/tags/tag86.xml><?xml version="1.0" encoding="utf-8"?>
<p:tagLst xmlns:p="http://schemas.openxmlformats.org/presentationml/2006/main">
  <p:tag name="AS_UNIQUEID" val="237"/>
</p:tagLst>
</file>

<file path=ppt/tags/tag87.xml><?xml version="1.0" encoding="utf-8"?>
<p:tagLst xmlns:p="http://schemas.openxmlformats.org/presentationml/2006/main">
  <p:tag name="AS_UNIQUEID" val="238"/>
</p:tagLst>
</file>

<file path=ppt/tags/tag88.xml><?xml version="1.0" encoding="utf-8"?>
<p:tagLst xmlns:p="http://schemas.openxmlformats.org/presentationml/2006/main">
  <p:tag name="AS_UNIQUEID" val="239"/>
</p:tagLst>
</file>

<file path=ppt/tags/tag89.xml><?xml version="1.0" encoding="utf-8"?>
<p:tagLst xmlns:p="http://schemas.openxmlformats.org/presentationml/2006/main">
  <p:tag name="AS_UNIQUEID" val="240"/>
</p:tagLst>
</file>

<file path=ppt/tags/tag9.xml><?xml version="1.0" encoding="utf-8"?>
<p:tagLst xmlns:p="http://schemas.openxmlformats.org/presentationml/2006/main">
  <p:tag name="AS_UNIQUEID" val="160"/>
</p:tagLst>
</file>

<file path=ppt/tags/tag90.xml><?xml version="1.0" encoding="utf-8"?>
<p:tagLst xmlns:p="http://schemas.openxmlformats.org/presentationml/2006/main">
  <p:tag name="AS_UNIQUEID" val="241"/>
</p:tagLst>
</file>

<file path=ppt/tags/tag91.xml><?xml version="1.0" encoding="utf-8"?>
<p:tagLst xmlns:p="http://schemas.openxmlformats.org/presentationml/2006/main">
  <p:tag name="AS_UNIQUEID" val="242"/>
</p:tagLst>
</file>

<file path=ppt/tags/tag92.xml><?xml version="1.0" encoding="utf-8"?>
<p:tagLst xmlns:p="http://schemas.openxmlformats.org/presentationml/2006/main">
  <p:tag name="AS_UNIQUEID" val="243"/>
</p:tagLst>
</file>

<file path=ppt/tags/tag93.xml><?xml version="1.0" encoding="utf-8"?>
<p:tagLst xmlns:p="http://schemas.openxmlformats.org/presentationml/2006/main">
  <p:tag name="AS_UNIQUEID" val="244"/>
</p:tagLst>
</file>

<file path=ppt/tags/tag94.xml><?xml version="1.0" encoding="utf-8"?>
<p:tagLst xmlns:p="http://schemas.openxmlformats.org/presentationml/2006/main">
  <p:tag name="AS_UNIQUEID" val="245"/>
</p:tagLst>
</file>

<file path=ppt/tags/tag95.xml><?xml version="1.0" encoding="utf-8"?>
<p:tagLst xmlns:p="http://schemas.openxmlformats.org/presentationml/2006/main">
  <p:tag name="AS_UNIQUEID" val="246"/>
</p:tagLst>
</file>

<file path=ppt/tags/tag96.xml><?xml version="1.0" encoding="utf-8"?>
<p:tagLst xmlns:p="http://schemas.openxmlformats.org/presentationml/2006/main">
  <p:tag name="AS_UNIQUEID" val="247"/>
</p:tagLst>
</file>

<file path=ppt/tags/tag97.xml><?xml version="1.0" encoding="utf-8"?>
<p:tagLst xmlns:p="http://schemas.openxmlformats.org/presentationml/2006/main">
  <p:tag name="AS_UNIQUEID" val="248"/>
</p:tagLst>
</file>

<file path=ppt/tags/tag98.xml><?xml version="1.0" encoding="utf-8"?>
<p:tagLst xmlns:p="http://schemas.openxmlformats.org/presentationml/2006/main">
  <p:tag name="AS_UNIQUEID" val="249"/>
</p:tagLst>
</file>

<file path=ppt/tags/tag99.xml><?xml version="1.0" encoding="utf-8"?>
<p:tagLst xmlns:p="http://schemas.openxmlformats.org/presentationml/2006/main">
  <p:tag name="AS_UNIQUEID" val="250"/>
</p:tagLst>
</file>

<file path=ppt/theme/theme1.xml><?xml version="1.0" encoding="utf-8"?>
<a:theme xmlns:r="http://schemas.openxmlformats.org/officeDocument/2006/relationships" xmlns:a="http://schemas.openxmlformats.org/drawingml/2006/main" name="Office 主题​​">
  <a:themeElements>
    <a:clrScheme name="Essential">
      <a:dk1>
        <a:srgbClr val="000000"/>
      </a:dk1>
      <a:lt1>
        <a:srgbClr val="FFFFFF"/>
      </a:lt1>
      <a:dk2>
        <a:srgbClr val="D1282E"/>
      </a:dk2>
      <a:lt2>
        <a:srgbClr val="C8C8B1"/>
      </a:lt2>
      <a:accent1>
        <a:srgbClr val="7A7A7A"/>
      </a:accent1>
      <a:accent2>
        <a:srgbClr val="F5C201"/>
      </a:accent2>
      <a:accent3>
        <a:srgbClr val="526DB0"/>
      </a:accent3>
      <a:accent4>
        <a:srgbClr val="989AAC"/>
      </a:accent4>
      <a:accent5>
        <a:srgbClr val="DC5924"/>
      </a:accent5>
      <a:accent6>
        <a:srgbClr val="B4B392"/>
      </a:accent6>
      <a:hlink>
        <a:srgbClr val="CC9900"/>
      </a:hlink>
      <a:folHlink>
        <a:srgbClr val="969696"/>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Office 主题​​">
  <a:themeElements>
    <a:clrScheme name="Essential">
      <a:dk1>
        <a:srgbClr val="000000"/>
      </a:dk1>
      <a:lt1>
        <a:srgbClr val="FFFFFF"/>
      </a:lt1>
      <a:dk2>
        <a:srgbClr val="D1282E"/>
      </a:dk2>
      <a:lt2>
        <a:srgbClr val="C8C8B1"/>
      </a:lt2>
      <a:accent1>
        <a:srgbClr val="7A7A7A"/>
      </a:accent1>
      <a:accent2>
        <a:srgbClr val="F5C201"/>
      </a:accent2>
      <a:accent3>
        <a:srgbClr val="526DB0"/>
      </a:accent3>
      <a:accent4>
        <a:srgbClr val="989AAC"/>
      </a:accent4>
      <a:accent5>
        <a:srgbClr val="DC5924"/>
      </a:accent5>
      <a:accent6>
        <a:srgbClr val="B4B392"/>
      </a:accent6>
      <a:hlink>
        <a:srgbClr val="CC9900"/>
      </a:hlink>
      <a:folHlink>
        <a:srgbClr val="969696"/>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(16:9)</PresentationFormat>
  <Paragraphs>64</Paragraphs>
  <Slides>30</Slides>
  <Notes>1</Notes>
  <TotalTime>0</TotalTime>
  <HiddenSlides>0</HiddenSlides>
  <MMClips>3</MMClips>
  <ScaleCrop>0</ScaleCrop>
  <HeadingPairs>
    <vt:vector baseType="variant" size="6">
      <vt:variant>
        <vt:lpstr>Fonts used</vt:lpstr>
      </vt:variant>
      <vt:variant>
        <vt:i4>9</vt:i4>
      </vt:variant>
      <vt:variant>
        <vt:lpstr>Theme</vt:lpstr>
      </vt:variant>
      <vt:variant>
        <vt:i4>1</vt:i4>
      </vt:variant>
      <vt:variant>
        <vt:lpstr>Slide Titles</vt:lpstr>
      </vt:variant>
      <vt:variant>
        <vt:i4>30</vt:i4>
      </vt:variant>
    </vt:vector>
  </HeadingPairs>
  <TitlesOfParts>
    <vt:vector baseType="lpstr" size="40">
      <vt:lpstr>Arial</vt:lpstr>
      <vt:lpstr>等线 Light</vt:lpstr>
      <vt:lpstr>等线</vt:lpstr>
      <vt:lpstr>宋体</vt:lpstr>
      <vt:lpstr>Calibri Light</vt:lpstr>
      <vt:lpstr>Calibri</vt:lpstr>
      <vt:lpstr>Times New Roman</vt:lpstr>
      <vt:lpstr>楷体</vt:lpstr>
      <vt:lpstr>微软雅黑</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2022-04-04T10:31:26.392</cp:lastPrinted>
  <dcterms:created xsi:type="dcterms:W3CDTF">2022-04-04T10:31:26Z</dcterms:created>
  <dcterms:modified xsi:type="dcterms:W3CDTF">2022-04-04T02:31:31Z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