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tiff" ContentType="image/tiff"/>
  <Default Extension="png" ContentType="image/png"/>
  <Default Extension="emf" ContentType="image/x-emf"/>
  <Default Extension="wdp" ContentType="image/vnd.ms-photo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638" r:id="rId5"/>
    <p:sldId id="639" r:id="rId6"/>
    <p:sldId id="257" r:id="rId7"/>
    <p:sldId id="258" r:id="rId8"/>
    <p:sldId id="640" r:id="rId9"/>
    <p:sldId id="641" r:id="rId10"/>
    <p:sldId id="642" r:id="rId11"/>
    <p:sldId id="643" r:id="rId12"/>
    <p:sldId id="644" r:id="rId13"/>
    <p:sldId id="645" r:id="rId14"/>
    <p:sldId id="646" r:id="rId15"/>
    <p:sldId id="647" r:id="rId16"/>
    <p:sldId id="648" r:id="rId17"/>
    <p:sldId id="649" r:id="rId18"/>
    <p:sldId id="650" r:id="rId19"/>
    <p:sldId id="590" r:id="rId20"/>
    <p:sldId id="272" r:id="rId21"/>
    <p:sldId id="652" r:id="rId22"/>
    <p:sldId id="653" r:id="rId23"/>
    <p:sldId id="654" r:id="rId24"/>
    <p:sldId id="655" r:id="rId25"/>
    <p:sldId id="656" r:id="rId26"/>
    <p:sldId id="657" r:id="rId27"/>
    <p:sldId id="658" r:id="rId28"/>
    <p:sldId id="659" r:id="rId29"/>
    <p:sldId id="660" r:id="rId30"/>
    <p:sldId id="274" r:id="rId31"/>
    <p:sldId id="661" r:id="rId32"/>
    <p:sldId id="662" r:id="rId33"/>
    <p:sldId id="663" r:id="rId34"/>
    <p:sldId id="664" r:id="rId35"/>
    <p:sldId id="665" r:id="rId36"/>
    <p:sldId id="666" r:id="rId37"/>
    <p:sldId id="667" r:id="rId38"/>
    <p:sldId id="668" r:id="rId39"/>
    <p:sldId id="669" r:id="rId40"/>
    <p:sldId id="670" r:id="rId41"/>
    <p:sldId id="671" r:id="rId42"/>
    <p:sldId id="672" r:id="rId43"/>
    <p:sldId id="673" r:id="rId44"/>
    <p:sldId id="674" r:id="rId45"/>
    <p:sldId id="675" r:id="rId46"/>
    <p:sldId id="676" r:id="rId47"/>
    <p:sldId id="677" r:id="rId48"/>
    <p:sldId id="678" r:id="rId49"/>
    <p:sldId id="679" r:id="rId50"/>
    <p:sldId id="680" r:id="rId51"/>
    <p:sldId id="681" r:id="rId52"/>
    <p:sldId id="682" r:id="rId53"/>
    <p:sldId id="683" r:id="rId54"/>
    <p:sldId id="684" r:id="rId55"/>
    <p:sldId id="685" r:id="rId56"/>
    <p:sldId id="686" r:id="rId57"/>
    <p:sldId id="587" r:id="rId58"/>
    <p:sldId id="293" r:id="rId59"/>
    <p:sldId id="525" r:id="rId60"/>
    <p:sldId id="266" r:id="rId61"/>
  </p:sldIdLst>
  <p:sldSz cx="12192000" cy="6858000"/>
  <p:notesSz cx="7103745" cy="10234295"/>
  <p:custDataLst>
    <p:tags r:id="rId6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0" name="杜B格小生" initials="杜B格小生" lastIdx="0" clrIdx="0"/>
  <p:cmAuthor id="1" name="wei" initials="w" lastIdx="0" clrIdx="0"/>
  <p:cmAuthor id="2" name="作者" initials="A" lastIdx="0" clrIdx="1"/>
  <p:cmAuthor id="3" name="Author" initials="A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720" y="54"/>
      </p:cViewPr>
      <p:guideLst>
        <p:guide orient="horz" pos="2205"/>
        <p:guide pos="371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0" cy="720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slide" Target="slides/slide51.xml" /><Relationship Id="rId56" Type="http://schemas.openxmlformats.org/officeDocument/2006/relationships/slide" Target="slides/slide52.xml" /><Relationship Id="rId57" Type="http://schemas.openxmlformats.org/officeDocument/2006/relationships/slide" Target="slides/slide53.xml" /><Relationship Id="rId58" Type="http://schemas.openxmlformats.org/officeDocument/2006/relationships/slide" Target="slides/slide54.xml" /><Relationship Id="rId59" Type="http://schemas.openxmlformats.org/officeDocument/2006/relationships/slide" Target="slides/slide55.xml" /><Relationship Id="rId6" Type="http://schemas.openxmlformats.org/officeDocument/2006/relationships/slide" Target="slides/slide2.xml" /><Relationship Id="rId60" Type="http://schemas.openxmlformats.org/officeDocument/2006/relationships/slide" Target="slides/slide56.xml" /><Relationship Id="rId61" Type="http://schemas.openxmlformats.org/officeDocument/2006/relationships/slide" Target="slides/slide57.xml" /><Relationship Id="rId62" Type="http://schemas.openxmlformats.org/officeDocument/2006/relationships/tags" Target="tags/tag991.xml" /><Relationship Id="rId63" Type="http://schemas.openxmlformats.org/officeDocument/2006/relationships/presProps" Target="presProps.xml" /><Relationship Id="rId64" Type="http://schemas.openxmlformats.org/officeDocument/2006/relationships/viewProps" Target="viewProps.xml" /><Relationship Id="rId65" Type="http://schemas.openxmlformats.org/officeDocument/2006/relationships/theme" Target="theme/theme1.xml" /><Relationship Id="rId66" Type="http://schemas.openxmlformats.org/officeDocument/2006/relationships/tableStyles" Target="tableStyles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tags" Target="../tags/tag139.xml" /><Relationship Id="rId6" Type="http://schemas.openxmlformats.org/officeDocument/2006/relationships/tags" Target="../tags/tag140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73.xml" /><Relationship Id="rId4" Type="http://schemas.openxmlformats.org/officeDocument/2006/relationships/tags" Target="../tags/tag874.xml" /><Relationship Id="rId5" Type="http://schemas.openxmlformats.org/officeDocument/2006/relationships/tags" Target="../tags/tag875.xml" /><Relationship Id="rId6" Type="http://schemas.openxmlformats.org/officeDocument/2006/relationships/tags" Target="../tags/tag876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95.xml" /><Relationship Id="rId4" Type="http://schemas.openxmlformats.org/officeDocument/2006/relationships/tags" Target="../tags/tag896.xml" /><Relationship Id="rId5" Type="http://schemas.openxmlformats.org/officeDocument/2006/relationships/tags" Target="../tags/tag897.xml" /><Relationship Id="rId6" Type="http://schemas.openxmlformats.org/officeDocument/2006/relationships/tags" Target="../tags/tag898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11.xml" /><Relationship Id="rId4" Type="http://schemas.openxmlformats.org/officeDocument/2006/relationships/tags" Target="../tags/tag912.xml" /><Relationship Id="rId5" Type="http://schemas.openxmlformats.org/officeDocument/2006/relationships/tags" Target="../tags/tag913.xml" /><Relationship Id="rId6" Type="http://schemas.openxmlformats.org/officeDocument/2006/relationships/tags" Target="../tags/tag914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30.xml" /><Relationship Id="rId4" Type="http://schemas.openxmlformats.org/officeDocument/2006/relationships/tags" Target="../tags/tag931.xml" /><Relationship Id="rId5" Type="http://schemas.openxmlformats.org/officeDocument/2006/relationships/tags" Target="../tags/tag932.xml" /><Relationship Id="rId6" Type="http://schemas.openxmlformats.org/officeDocument/2006/relationships/tags" Target="../tags/tag933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59.xml" /><Relationship Id="rId4" Type="http://schemas.openxmlformats.org/officeDocument/2006/relationships/tags" Target="../tags/tag960.xml" /><Relationship Id="rId5" Type="http://schemas.openxmlformats.org/officeDocument/2006/relationships/tags" Target="../tags/tag961.xml" /><Relationship Id="rId6" Type="http://schemas.openxmlformats.org/officeDocument/2006/relationships/tags" Target="../tags/tag962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79.xml" /><Relationship Id="rId4" Type="http://schemas.openxmlformats.org/officeDocument/2006/relationships/tags" Target="../tags/tag980.xml" /><Relationship Id="rId5" Type="http://schemas.openxmlformats.org/officeDocument/2006/relationships/tags" Target="../tags/tag981.xml" /><Relationship Id="rId6" Type="http://schemas.openxmlformats.org/officeDocument/2006/relationships/tags" Target="../tags/tag98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9.xml" /><Relationship Id="rId4" Type="http://schemas.openxmlformats.org/officeDocument/2006/relationships/tags" Target="../tags/tag260.xml" /><Relationship Id="rId5" Type="http://schemas.openxmlformats.org/officeDocument/2006/relationships/tags" Target="../tags/tag261.xml" /><Relationship Id="rId6" Type="http://schemas.openxmlformats.org/officeDocument/2006/relationships/tags" Target="../tags/tag262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1.xml" /><Relationship Id="rId4" Type="http://schemas.openxmlformats.org/officeDocument/2006/relationships/tags" Target="../tags/tag272.xml" /><Relationship Id="rId5" Type="http://schemas.openxmlformats.org/officeDocument/2006/relationships/tags" Target="../tags/tag273.xml" /><Relationship Id="rId6" Type="http://schemas.openxmlformats.org/officeDocument/2006/relationships/tags" Target="../tags/tag274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76.xml" /><Relationship Id="rId4" Type="http://schemas.openxmlformats.org/officeDocument/2006/relationships/tags" Target="../tags/tag477.xml" /><Relationship Id="rId5" Type="http://schemas.openxmlformats.org/officeDocument/2006/relationships/tags" Target="../tags/tag478.xml" /><Relationship Id="rId6" Type="http://schemas.openxmlformats.org/officeDocument/2006/relationships/tags" Target="../tags/tag47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en-US" altLang="zh-CN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微软雅黑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微软雅黑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微软雅黑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微软雅黑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微软雅黑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微软雅黑"/>
                <a:ea typeface="微软雅黑" panose="020b0503020204020204" charset="-122"/>
              </a:defRPr>
            </a:lvl9pPr>
          </a:lstStyle>
          <a:p>
            <a:fld id="{8EBE660E-5CC2-4A50-916A-880C808B748D}" type="slidenum">
              <a:rPr lang="zh-CN" altLang="en-US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kumimoji="1" lang="en-US" altLang="zh-CN"/>
              <a:t>1</a:t>
            </a:r>
            <a:r>
              <a:rPr kumimoji="1" lang="zh-CN" altLang="en-US"/>
              <a:t>、谁说女子不如男</a:t>
            </a:r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image" Target="../media/image2.jpeg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1">
          <a:blip r:embed="rId4"/>
          <a:stretch>
            <a:fillRect l="-10000" r="-10000"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>
            <a:off x="266700" y="314325"/>
            <a:ext cx="11658600" cy="622935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>
            <p:custDataLst>
              <p:tags r:id="rId3"/>
            </p:custDataLst>
          </p:nvPr>
        </p:nvSpPr>
        <p:spPr>
          <a:xfrm>
            <a:off x="447600" y="495000"/>
            <a:ext cx="11296800" cy="5868000"/>
          </a:xfrm>
          <a:prstGeom prst="rect">
            <a:avLst/>
          </a:prstGeom>
          <a:solidFill>
            <a:schemeClr val="bg1"/>
          </a:solidFill>
          <a:ln>
            <a:solidFill>
              <a:srgbClr val="7590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4F10631D-B823-4112-87F5-9650F0DC5E02}" type="datetime1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F75C795-21E3-42A5-B579-4D1C532EF1D0}" type="slidenum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4F10631D-B823-4112-87F5-9650F0DC5E02}" type="datetime1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F75C795-21E3-42A5-B579-4D1C532EF1D0}" type="slidenum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4F10631D-B823-4112-87F5-9650F0DC5E02}" type="datetime1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F75C795-21E3-42A5-B579-4D1C532EF1D0}" type="slidenum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8867" y="442936"/>
            <a:ext cx="10854267" cy="442935"/>
          </a:xfrm>
        </p:spPr>
        <p:txBody>
          <a:bodyPr/>
          <a:lstStyle/>
          <a:p>
            <a:pPr fontAlgn="auto"/>
            <a:r>
              <a:rPr kumimoji="0" lang="zh-CN" altLang="en-US" sz="18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18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34819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0327"/>
            <a:ext cx="2700867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  <p:sp>
        <p:nvSpPr>
          <p:cNvPr id="34822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80533" y="6350327"/>
            <a:ext cx="2698751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zh-CN" altLang="en-US"/>
              <a:t/>
            </a:fld>
            <a:endParaRPr lang="zh-CN" altLang="en-US"/>
          </a:p>
        </p:txBody>
      </p:sp>
      <p:sp>
        <p:nvSpPr>
          <p:cNvPr id="34823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917" y="6350327"/>
            <a:ext cx="3958167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8867" y="442936"/>
            <a:ext cx="10854267" cy="442935"/>
          </a:xfrm>
        </p:spPr>
        <p:txBody>
          <a:bodyPr/>
          <a:lstStyle/>
          <a:p>
            <a:pPr fontAlgn="auto"/>
            <a:r>
              <a:rPr kumimoji="0" lang="zh-CN" altLang="en-US" sz="18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18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35843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0327"/>
            <a:ext cx="2700867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  <p:sp>
        <p:nvSpPr>
          <p:cNvPr id="35846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80533" y="6350327"/>
            <a:ext cx="2698751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zh-CN" altLang="en-US"/>
              <a:t/>
            </a:fld>
            <a:endParaRPr lang="zh-CN" altLang="en-US"/>
          </a:p>
        </p:txBody>
      </p:sp>
      <p:sp>
        <p:nvSpPr>
          <p:cNvPr id="35847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917" y="6350327"/>
            <a:ext cx="3958167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8867" y="442936"/>
            <a:ext cx="10854267" cy="442935"/>
          </a:xfrm>
        </p:spPr>
        <p:txBody>
          <a:bodyPr/>
          <a:lstStyle/>
          <a:p>
            <a:pPr fontAlgn="auto"/>
            <a:r>
              <a:rPr kumimoji="0" lang="zh-CN" altLang="en-US" sz="18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18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23555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0327"/>
            <a:ext cx="2700867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  <p:sp>
        <p:nvSpPr>
          <p:cNvPr id="23558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80533" y="6350327"/>
            <a:ext cx="2698751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zh-CN" altLang="en-US"/>
              <a:t/>
            </a:fld>
            <a:endParaRPr lang="zh-CN" altLang="en-US"/>
          </a:p>
        </p:txBody>
      </p:sp>
      <p:sp>
        <p:nvSpPr>
          <p:cNvPr id="23559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917" y="6350327"/>
            <a:ext cx="3958167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4F10631D-B823-4112-87F5-9650F0DC5E02}" type="datetime1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F75C795-21E3-42A5-B579-4D1C532EF1D0}" type="slidenum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4F10631D-B823-4112-87F5-9650F0DC5E02}" type="datetime1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F75C795-21E3-42A5-B579-4D1C532EF1D0}" type="slidenum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0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4F10631D-B823-4112-87F5-9650F0DC5E02}" type="datetime1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F75C795-21E3-42A5-B579-4D1C532EF1D0}" type="slidenum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4F10631D-B823-4112-87F5-9650F0DC5E02}" type="datetime1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F75C795-21E3-42A5-B579-4D1C532EF1D0}" type="slidenum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1_标题幻灯片">
    <p:bg>
      <p:bgPr>
        <a:blipFill rotWithShape="1">
          <a:blip r:embed="rId4"/>
          <a:stretch>
            <a:fillRect l="-10000" r="-10000"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5" name="矩形 14"/>
          <p:cNvSpPr/>
          <p:nvPr userDrawn="1">
            <p:custDataLst>
              <p:tags r:id="rId2"/>
            </p:custDataLst>
          </p:nvPr>
        </p:nvSpPr>
        <p:spPr>
          <a:xfrm>
            <a:off x="266700" y="314325"/>
            <a:ext cx="11658600" cy="622935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>
            <p:custDataLst>
              <p:tags r:id="rId3"/>
            </p:custDataLst>
          </p:nvPr>
        </p:nvSpPr>
        <p:spPr>
          <a:xfrm>
            <a:off x="447600" y="495000"/>
            <a:ext cx="11296800" cy="5868000"/>
          </a:xfrm>
          <a:prstGeom prst="rect">
            <a:avLst/>
          </a:prstGeom>
          <a:solidFill>
            <a:schemeClr val="bg1"/>
          </a:solidFill>
          <a:ln>
            <a:solidFill>
              <a:srgbClr val="7590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8867" y="442936"/>
            <a:ext cx="10854267" cy="442935"/>
          </a:xfrm>
        </p:spPr>
        <p:txBody>
          <a:bodyPr/>
          <a:lstStyle/>
          <a:p>
            <a:pPr fontAlgn="auto"/>
            <a:r>
              <a:rPr kumimoji="0" lang="zh-CN" altLang="en-US" sz="18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18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22531" name="灯片编号占位符 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610600" y="6350327"/>
            <a:ext cx="2700867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r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  <p:sp>
        <p:nvSpPr>
          <p:cNvPr id="2253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80533" y="6350327"/>
            <a:ext cx="2698751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fld id="{BB962C8B-B14F-4D97-AF65-F5344CB8AC3E}" type="datetime1">
              <a:rPr lang="zh-CN" altLang="en-US"/>
              <a:t/>
            </a:fld>
            <a:endParaRPr lang="zh-CN" altLang="en-US"/>
          </a:p>
        </p:txBody>
      </p:sp>
      <p:sp>
        <p:nvSpPr>
          <p:cNvPr id="2253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917" y="6350327"/>
            <a:ext cx="3958167" cy="315929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43235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3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090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 spd="med"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22" b="280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>
            <p:custDataLst>
              <p:tags r:id="rId4"/>
            </p:custDataLst>
          </p:nvPr>
        </p:nvSpPr>
        <p:spPr>
          <a:xfrm>
            <a:off x="664524" y="1027194"/>
            <a:ext cx="11236400" cy="5474677"/>
          </a:xfrm>
          <a:prstGeom prst="round2SameRect">
            <a:avLst>
              <a:gd name="adj1" fmla="val 11314"/>
              <a:gd name="adj2" fmla="val 0"/>
            </a:avLst>
          </a:prstGeom>
          <a:solidFill>
            <a:srgbClr val="FFFFFF">
              <a:alpha val="6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med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294EDFCA-F6C2-46FB-9968-E9E6D40B112F}" type="datetime1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C42000AD-432D-4844-8D2F-C8B60B2197B2}" type="slidenum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294EDFCA-F6C2-46FB-9968-E9E6D40B112F}" type="datetime1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C42000AD-432D-4844-8D2F-C8B60B2197B2}" type="slidenum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294EDFCA-F6C2-46FB-9968-E9E6D40B112F}" type="datetime1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b="0" i="0" u="none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C42000AD-432D-4844-8D2F-C8B60B2197B2}" type="slidenum">
              <a:rPr lang="zh-CN" altLang="en-US" sz="700">
                <a:solidFill>
                  <a:srgbClr val="898989"/>
                </a:solidFill>
                <a:ea typeface="微软雅黑" panose="020b0503020204020204" charset="-122"/>
              </a:rPr>
              <a:t/>
            </a:fld>
            <a:endParaRPr lang="zh-CN" altLang="en-US" sz="700">
              <a:solidFill>
                <a:srgbClr val="898989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tags" Target="../tags/tag107.xml" /><Relationship Id="rId25" Type="http://schemas.openxmlformats.org/officeDocument/2006/relationships/tags" Target="../tags/tag108.xml" /><Relationship Id="rId26" Type="http://schemas.openxmlformats.org/officeDocument/2006/relationships/tags" Target="../tags/tag109.xml" /><Relationship Id="rId27" Type="http://schemas.openxmlformats.org/officeDocument/2006/relationships/tags" Target="../tags/tag110.xml" /><Relationship Id="rId28" Type="http://schemas.openxmlformats.org/officeDocument/2006/relationships/tags" Target="../tags/tag111.xml" /><Relationship Id="rId29" Type="http://schemas.openxmlformats.org/officeDocument/2006/relationships/tags" Target="../tags/tag112.xml" /><Relationship Id="rId3" Type="http://schemas.openxmlformats.org/officeDocument/2006/relationships/slideLayout" Target="../slideLayouts/slideLayout3.xml" /><Relationship Id="rId30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4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ransition spd="med">
    <p:random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0.xml" /><Relationship Id="rId11" Type="http://schemas.openxmlformats.org/officeDocument/2006/relationships/video" Target="../media/media1.mp4" /><Relationship Id="rId12" Type="http://schemas.microsoft.com/office/2007/relationships/media" Target="../media/media1.mp4" /><Relationship Id="rId2" Type="http://schemas.openxmlformats.org/officeDocument/2006/relationships/tags" Target="../tags/tag125.xml" /><Relationship Id="rId3" Type="http://schemas.openxmlformats.org/officeDocument/2006/relationships/image" Target="../media/image3.emf" /><Relationship Id="rId4" Type="http://schemas.openxmlformats.org/officeDocument/2006/relationships/tags" Target="../tags/tag126.xml" /><Relationship Id="rId5" Type="http://schemas.openxmlformats.org/officeDocument/2006/relationships/image" Target="../media/image4.emf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0.tiff" /><Relationship Id="rId11" Type="http://schemas.openxmlformats.org/officeDocument/2006/relationships/tags" Target="../tags/tag227.xml" /><Relationship Id="rId12" Type="http://schemas.openxmlformats.org/officeDocument/2006/relationships/image" Target="../media/image21.tiff" /><Relationship Id="rId13" Type="http://schemas.openxmlformats.org/officeDocument/2006/relationships/tags" Target="../tags/tag228.xml" /><Relationship Id="rId14" Type="http://schemas.openxmlformats.org/officeDocument/2006/relationships/tags" Target="../tags/tag229.xml" /><Relationship Id="rId2" Type="http://schemas.openxmlformats.org/officeDocument/2006/relationships/tags" Target="../tags/tag222.xml" /><Relationship Id="rId3" Type="http://schemas.openxmlformats.org/officeDocument/2006/relationships/image" Target="../media/image9.png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image" Target="../media/image18.tiff" /><Relationship Id="rId7" Type="http://schemas.openxmlformats.org/officeDocument/2006/relationships/tags" Target="../tags/tag225.xml" /><Relationship Id="rId8" Type="http://schemas.openxmlformats.org/officeDocument/2006/relationships/image" Target="../media/image19.tiff" /><Relationship Id="rId9" Type="http://schemas.openxmlformats.org/officeDocument/2006/relationships/tags" Target="../tags/tag22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9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234.xml" /><Relationship Id="rId4" Type="http://schemas.openxmlformats.org/officeDocument/2006/relationships/image" Target="../media/image9.png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image" Target="../media/image22.tiff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9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44.xml" /><Relationship Id="rId4" Type="http://schemas.openxmlformats.org/officeDocument/2006/relationships/image" Target="../media/image9.png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image" Target="../media/image23.tiff" /><Relationship Id="rId9" Type="http://schemas.openxmlformats.org/officeDocument/2006/relationships/tags" Target="../tags/tag24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54.xml" /><Relationship Id="rId4" Type="http://schemas.openxmlformats.org/officeDocument/2006/relationships/image" Target="../media/image9.png" /><Relationship Id="rId5" Type="http://schemas.openxmlformats.org/officeDocument/2006/relationships/tags" Target="../tags/tag255.xml" /><Relationship Id="rId6" Type="http://schemas.openxmlformats.org/officeDocument/2006/relationships/tags" Target="../tags/tag256.xml" /><Relationship Id="rId7" Type="http://schemas.openxmlformats.org/officeDocument/2006/relationships/image" Target="../media/image24.png" /><Relationship Id="rId8" Type="http://schemas.openxmlformats.org/officeDocument/2006/relationships/tags" Target="../tags/tag257.xml" /><Relationship Id="rId9" Type="http://schemas.openxmlformats.org/officeDocument/2006/relationships/tags" Target="../tags/tag25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7.xml" /><Relationship Id="rId11" Type="http://schemas.openxmlformats.org/officeDocument/2006/relationships/image" Target="../media/image27.jpeg" /><Relationship Id="rId12" Type="http://schemas.openxmlformats.org/officeDocument/2006/relationships/tags" Target="../tags/tag268.xml" /><Relationship Id="rId13" Type="http://schemas.openxmlformats.org/officeDocument/2006/relationships/image" Target="../media/image28.jpeg" /><Relationship Id="rId14" Type="http://schemas.openxmlformats.org/officeDocument/2006/relationships/tags" Target="../tags/tag269.xml" /><Relationship Id="rId15" Type="http://schemas.openxmlformats.org/officeDocument/2006/relationships/tags" Target="../tags/tag270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63.xml" /><Relationship Id="rId4" Type="http://schemas.openxmlformats.org/officeDocument/2006/relationships/image" Target="../media/image9.png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image" Target="../media/image25.jpeg" /><Relationship Id="rId8" Type="http://schemas.openxmlformats.org/officeDocument/2006/relationships/tags" Target="../tags/tag266.xml" /><Relationship Id="rId9" Type="http://schemas.openxmlformats.org/officeDocument/2006/relationships/image" Target="../media/image2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9.xml" /><Relationship Id="rId11" Type="http://schemas.openxmlformats.org/officeDocument/2006/relationships/tags" Target="../tags/tag280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275.xml" /><Relationship Id="rId4" Type="http://schemas.openxmlformats.org/officeDocument/2006/relationships/image" Target="../media/image9.png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image" Target="../media/image29.tiff" /><Relationship Id="rId8" Type="http://schemas.openxmlformats.org/officeDocument/2006/relationships/tags" Target="../tags/tag278.xml" /><Relationship Id="rId9" Type="http://schemas.openxmlformats.org/officeDocument/2006/relationships/image" Target="../media/image30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81.xml" /><Relationship Id="rId3" Type="http://schemas.openxmlformats.org/officeDocument/2006/relationships/tags" Target="../tags/tag282.xml" /><Relationship Id="rId4" Type="http://schemas.openxmlformats.org/officeDocument/2006/relationships/tags" Target="../tags/tag283.xml" /><Relationship Id="rId5" Type="http://schemas.openxmlformats.org/officeDocument/2006/relationships/tags" Target="../tags/tag284.xml" /><Relationship Id="rId6" Type="http://schemas.openxmlformats.org/officeDocument/2006/relationships/tags" Target="../tags/tag285.xml" /><Relationship Id="rId7" Type="http://schemas.openxmlformats.org/officeDocument/2006/relationships/tags" Target="../tags/tag286.xml" /><Relationship Id="rId8" Type="http://schemas.openxmlformats.org/officeDocument/2006/relationships/tags" Target="../tags/tag28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97.xml" /><Relationship Id="rId11" Type="http://schemas.openxmlformats.org/officeDocument/2006/relationships/tags" Target="../tags/tag298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92.xml" /><Relationship Id="rId4" Type="http://schemas.openxmlformats.org/officeDocument/2006/relationships/image" Target="../media/image1.jpeg" /><Relationship Id="rId5" Type="http://schemas.openxmlformats.org/officeDocument/2006/relationships/tags" Target="../tags/tag293.xml" /><Relationship Id="rId6" Type="http://schemas.openxmlformats.org/officeDocument/2006/relationships/tags" Target="../tags/tag294.xml" /><Relationship Id="rId7" Type="http://schemas.openxmlformats.org/officeDocument/2006/relationships/image" Target="../media/image31.png" /><Relationship Id="rId8" Type="http://schemas.openxmlformats.org/officeDocument/2006/relationships/tags" Target="../tags/tag295.xml" /><Relationship Id="rId9" Type="http://schemas.openxmlformats.org/officeDocument/2006/relationships/tags" Target="../tags/tag29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7.xml" /><Relationship Id="rId11" Type="http://schemas.openxmlformats.org/officeDocument/2006/relationships/tags" Target="../tags/tag308.xml" /><Relationship Id="rId12" Type="http://schemas.openxmlformats.org/officeDocument/2006/relationships/tags" Target="../tags/tag309.xml" /><Relationship Id="rId13" Type="http://schemas.openxmlformats.org/officeDocument/2006/relationships/tags" Target="../tags/tag310.xml" /><Relationship Id="rId14" Type="http://schemas.openxmlformats.org/officeDocument/2006/relationships/tags" Target="../tags/tag311.xml" /><Relationship Id="rId15" Type="http://schemas.openxmlformats.org/officeDocument/2006/relationships/tags" Target="../tags/tag312.xml" /><Relationship Id="rId16" Type="http://schemas.openxmlformats.org/officeDocument/2006/relationships/tags" Target="../tags/tag313.xml" /><Relationship Id="rId17" Type="http://schemas.openxmlformats.org/officeDocument/2006/relationships/tags" Target="../tags/tag314.xml" /><Relationship Id="rId18" Type="http://schemas.openxmlformats.org/officeDocument/2006/relationships/tags" Target="../tags/tag315.xml" /><Relationship Id="rId19" Type="http://schemas.openxmlformats.org/officeDocument/2006/relationships/image" Target="../media/image32.png" /><Relationship Id="rId2" Type="http://schemas.openxmlformats.org/officeDocument/2006/relationships/tags" Target="../tags/tag299.xml" /><Relationship Id="rId20" Type="http://schemas.openxmlformats.org/officeDocument/2006/relationships/tags" Target="../tags/tag316.xml" /><Relationship Id="rId21" Type="http://schemas.openxmlformats.org/officeDocument/2006/relationships/tags" Target="../tags/tag317.xml" /><Relationship Id="rId22" Type="http://schemas.openxmlformats.org/officeDocument/2006/relationships/tags" Target="../tags/tag318.xml" /><Relationship Id="rId23" Type="http://schemas.openxmlformats.org/officeDocument/2006/relationships/tags" Target="../tags/tag319.xml" /><Relationship Id="rId24" Type="http://schemas.openxmlformats.org/officeDocument/2006/relationships/tags" Target="../tags/tag320.xml" /><Relationship Id="rId25" Type="http://schemas.openxmlformats.org/officeDocument/2006/relationships/tags" Target="../tags/tag321.xml" /><Relationship Id="rId26" Type="http://schemas.openxmlformats.org/officeDocument/2006/relationships/tags" Target="../tags/tag322.xml" /><Relationship Id="rId27" Type="http://schemas.openxmlformats.org/officeDocument/2006/relationships/tags" Target="../tags/tag323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Relationship Id="rId7" Type="http://schemas.openxmlformats.org/officeDocument/2006/relationships/tags" Target="../tags/tag304.xml" /><Relationship Id="rId8" Type="http://schemas.openxmlformats.org/officeDocument/2006/relationships/tags" Target="../tags/tag305.xml" /><Relationship Id="rId9" Type="http://schemas.openxmlformats.org/officeDocument/2006/relationships/tags" Target="../tags/tag30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1.xml" /><Relationship Id="rId11" Type="http://schemas.openxmlformats.org/officeDocument/2006/relationships/tags" Target="../tags/tag332.xml" /><Relationship Id="rId12" Type="http://schemas.openxmlformats.org/officeDocument/2006/relationships/tags" Target="../tags/tag333.xml" /><Relationship Id="rId13" Type="http://schemas.openxmlformats.org/officeDocument/2006/relationships/tags" Target="../tags/tag334.xml" /><Relationship Id="rId14" Type="http://schemas.openxmlformats.org/officeDocument/2006/relationships/tags" Target="../tags/tag335.xml" /><Relationship Id="rId15" Type="http://schemas.openxmlformats.org/officeDocument/2006/relationships/tags" Target="../tags/tag336.xml" /><Relationship Id="rId16" Type="http://schemas.openxmlformats.org/officeDocument/2006/relationships/tags" Target="../tags/tag337.xml" /><Relationship Id="rId17" Type="http://schemas.openxmlformats.org/officeDocument/2006/relationships/tags" Target="../tags/tag338.xml" /><Relationship Id="rId18" Type="http://schemas.openxmlformats.org/officeDocument/2006/relationships/tags" Target="../tags/tag339.xml" /><Relationship Id="rId19" Type="http://schemas.openxmlformats.org/officeDocument/2006/relationships/tags" Target="../tags/tag340.xml" /><Relationship Id="rId2" Type="http://schemas.openxmlformats.org/officeDocument/2006/relationships/tags" Target="../tags/tag324.xml" /><Relationship Id="rId20" Type="http://schemas.openxmlformats.org/officeDocument/2006/relationships/tags" Target="../tags/tag341.xml" /><Relationship Id="rId21" Type="http://schemas.openxmlformats.org/officeDocument/2006/relationships/tags" Target="../tags/tag342.xml" /><Relationship Id="rId22" Type="http://schemas.openxmlformats.org/officeDocument/2006/relationships/tags" Target="../tags/tag343.xml" /><Relationship Id="rId23" Type="http://schemas.openxmlformats.org/officeDocument/2006/relationships/tags" Target="../tags/tag344.xml" /><Relationship Id="rId24" Type="http://schemas.openxmlformats.org/officeDocument/2006/relationships/tags" Target="../tags/tag345.xml" /><Relationship Id="rId25" Type="http://schemas.openxmlformats.org/officeDocument/2006/relationships/tags" Target="../tags/tag346.xml" /><Relationship Id="rId26" Type="http://schemas.openxmlformats.org/officeDocument/2006/relationships/tags" Target="../tags/tag347.xml" /><Relationship Id="rId27" Type="http://schemas.openxmlformats.org/officeDocument/2006/relationships/tags" Target="../tags/tag348.xml" /><Relationship Id="rId28" Type="http://schemas.openxmlformats.org/officeDocument/2006/relationships/tags" Target="../tags/tag349.xml" /><Relationship Id="rId29" Type="http://schemas.openxmlformats.org/officeDocument/2006/relationships/tags" Target="../tags/tag350.xml" /><Relationship Id="rId3" Type="http://schemas.openxmlformats.org/officeDocument/2006/relationships/tags" Target="../tags/tag325.xml" /><Relationship Id="rId30" Type="http://schemas.openxmlformats.org/officeDocument/2006/relationships/tags" Target="../tags/tag351.xml" /><Relationship Id="rId31" Type="http://schemas.openxmlformats.org/officeDocument/2006/relationships/tags" Target="../tags/tag352.xml" /><Relationship Id="rId32" Type="http://schemas.openxmlformats.org/officeDocument/2006/relationships/tags" Target="../tags/tag353.xml" /><Relationship Id="rId33" Type="http://schemas.openxmlformats.org/officeDocument/2006/relationships/tags" Target="../tags/tag354.xml" /><Relationship Id="rId34" Type="http://schemas.openxmlformats.org/officeDocument/2006/relationships/tags" Target="../tags/tag355.xml" /><Relationship Id="rId35" Type="http://schemas.openxmlformats.org/officeDocument/2006/relationships/tags" Target="../tags/tag356.xml" /><Relationship Id="rId36" Type="http://schemas.openxmlformats.org/officeDocument/2006/relationships/tags" Target="../tags/tag357.xml" /><Relationship Id="rId4" Type="http://schemas.openxmlformats.org/officeDocument/2006/relationships/tags" Target="../tags/tag326.xml" /><Relationship Id="rId5" Type="http://schemas.openxmlformats.org/officeDocument/2006/relationships/image" Target="../media/image33.png" /><Relationship Id="rId6" Type="http://schemas.openxmlformats.org/officeDocument/2006/relationships/tags" Target="../tags/tag327.xml" /><Relationship Id="rId7" Type="http://schemas.openxmlformats.org/officeDocument/2006/relationships/tags" Target="../tags/tag328.xml" /><Relationship Id="rId8" Type="http://schemas.openxmlformats.org/officeDocument/2006/relationships/tags" Target="../tags/tag329.xml" /><Relationship Id="rId9" Type="http://schemas.openxmlformats.org/officeDocument/2006/relationships/tags" Target="../tags/tag33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emf" /><Relationship Id="rId11" Type="http://schemas.openxmlformats.org/officeDocument/2006/relationships/tags" Target="../tags/tag136.xml" /><Relationship Id="rId2" Type="http://schemas.openxmlformats.org/officeDocument/2006/relationships/tags" Target="../tags/tag131.xml" /><Relationship Id="rId3" Type="http://schemas.openxmlformats.org/officeDocument/2006/relationships/image" Target="../media/image6.png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image" Target="../media/image7.png" /><Relationship Id="rId7" Type="http://schemas.openxmlformats.org/officeDocument/2006/relationships/tags" Target="../tags/tag134.xml" /><Relationship Id="rId8" Type="http://schemas.openxmlformats.org/officeDocument/2006/relationships/image" Target="../media/image8.png" /><Relationship Id="rId9" Type="http://schemas.openxmlformats.org/officeDocument/2006/relationships/tags" Target="../tags/tag13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6.xml" /><Relationship Id="rId11" Type="http://schemas.openxmlformats.org/officeDocument/2006/relationships/tags" Target="../tags/tag367.xml" /><Relationship Id="rId2" Type="http://schemas.openxmlformats.org/officeDocument/2006/relationships/tags" Target="../tags/tag358.xml" /><Relationship Id="rId3" Type="http://schemas.openxmlformats.org/officeDocument/2006/relationships/tags" Target="../tags/tag359.xml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tags" Target="../tags/tag362.xml" /><Relationship Id="rId7" Type="http://schemas.openxmlformats.org/officeDocument/2006/relationships/tags" Target="../tags/tag363.xml" /><Relationship Id="rId8" Type="http://schemas.openxmlformats.org/officeDocument/2006/relationships/tags" Target="../tags/tag364.xml" /><Relationship Id="rId9" Type="http://schemas.openxmlformats.org/officeDocument/2006/relationships/tags" Target="../tags/tag36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76.xml" /><Relationship Id="rId11" Type="http://schemas.openxmlformats.org/officeDocument/2006/relationships/tags" Target="../tags/tag377.xml" /><Relationship Id="rId12" Type="http://schemas.openxmlformats.org/officeDocument/2006/relationships/tags" Target="../tags/tag378.xml" /><Relationship Id="rId13" Type="http://schemas.openxmlformats.org/officeDocument/2006/relationships/tags" Target="../tags/tag379.xml" /><Relationship Id="rId14" Type="http://schemas.openxmlformats.org/officeDocument/2006/relationships/tags" Target="../tags/tag380.xml" /><Relationship Id="rId15" Type="http://schemas.openxmlformats.org/officeDocument/2006/relationships/tags" Target="../tags/tag381.xml" /><Relationship Id="rId16" Type="http://schemas.openxmlformats.org/officeDocument/2006/relationships/tags" Target="../tags/tag382.xml" /><Relationship Id="rId17" Type="http://schemas.openxmlformats.org/officeDocument/2006/relationships/tags" Target="../tags/tag383.xml" /><Relationship Id="rId18" Type="http://schemas.openxmlformats.org/officeDocument/2006/relationships/tags" Target="../tags/tag384.xml" /><Relationship Id="rId19" Type="http://schemas.openxmlformats.org/officeDocument/2006/relationships/tags" Target="../tags/tag385.xml" /><Relationship Id="rId2" Type="http://schemas.openxmlformats.org/officeDocument/2006/relationships/tags" Target="../tags/tag368.xml" /><Relationship Id="rId20" Type="http://schemas.openxmlformats.org/officeDocument/2006/relationships/tags" Target="../tags/tag386.xml" /><Relationship Id="rId21" Type="http://schemas.openxmlformats.org/officeDocument/2006/relationships/tags" Target="../tags/tag387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tags" Target="../tags/tag373.xml" /><Relationship Id="rId8" Type="http://schemas.openxmlformats.org/officeDocument/2006/relationships/tags" Target="../tags/tag374.xml" /><Relationship Id="rId9" Type="http://schemas.openxmlformats.org/officeDocument/2006/relationships/tags" Target="../tags/tag37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6.xml" /><Relationship Id="rId11" Type="http://schemas.openxmlformats.org/officeDocument/2006/relationships/tags" Target="../tags/tag397.xml" /><Relationship Id="rId12" Type="http://schemas.openxmlformats.org/officeDocument/2006/relationships/tags" Target="../tags/tag398.xml" /><Relationship Id="rId13" Type="http://schemas.openxmlformats.org/officeDocument/2006/relationships/tags" Target="../tags/tag399.xml" /><Relationship Id="rId14" Type="http://schemas.openxmlformats.org/officeDocument/2006/relationships/tags" Target="../tags/tag400.xml" /><Relationship Id="rId15" Type="http://schemas.openxmlformats.org/officeDocument/2006/relationships/tags" Target="../tags/tag401.xml" /><Relationship Id="rId16" Type="http://schemas.openxmlformats.org/officeDocument/2006/relationships/tags" Target="../tags/tag402.xml" /><Relationship Id="rId17" Type="http://schemas.openxmlformats.org/officeDocument/2006/relationships/tags" Target="../tags/tag403.xml" /><Relationship Id="rId18" Type="http://schemas.openxmlformats.org/officeDocument/2006/relationships/tags" Target="../tags/tag404.xml" /><Relationship Id="rId19" Type="http://schemas.openxmlformats.org/officeDocument/2006/relationships/tags" Target="../tags/tag405.xml" /><Relationship Id="rId2" Type="http://schemas.openxmlformats.org/officeDocument/2006/relationships/tags" Target="../tags/tag388.xml" /><Relationship Id="rId20" Type="http://schemas.openxmlformats.org/officeDocument/2006/relationships/tags" Target="../tags/tag406.xml" /><Relationship Id="rId21" Type="http://schemas.openxmlformats.org/officeDocument/2006/relationships/tags" Target="../tags/tag407.xml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tags" Target="../tags/tag392.xml" /><Relationship Id="rId7" Type="http://schemas.openxmlformats.org/officeDocument/2006/relationships/tags" Target="../tags/tag393.xml" /><Relationship Id="rId8" Type="http://schemas.openxmlformats.org/officeDocument/2006/relationships/tags" Target="../tags/tag394.xml" /><Relationship Id="rId9" Type="http://schemas.openxmlformats.org/officeDocument/2006/relationships/tags" Target="../tags/tag39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16.xml" /><Relationship Id="rId11" Type="http://schemas.openxmlformats.org/officeDocument/2006/relationships/tags" Target="../tags/tag417.xml" /><Relationship Id="rId12" Type="http://schemas.openxmlformats.org/officeDocument/2006/relationships/tags" Target="../tags/tag418.xml" /><Relationship Id="rId13" Type="http://schemas.openxmlformats.org/officeDocument/2006/relationships/tags" Target="../tags/tag419.xml" /><Relationship Id="rId14" Type="http://schemas.openxmlformats.org/officeDocument/2006/relationships/tags" Target="../tags/tag420.xml" /><Relationship Id="rId15" Type="http://schemas.openxmlformats.org/officeDocument/2006/relationships/tags" Target="../tags/tag421.xml" /><Relationship Id="rId16" Type="http://schemas.openxmlformats.org/officeDocument/2006/relationships/tags" Target="../tags/tag422.xml" /><Relationship Id="rId17" Type="http://schemas.openxmlformats.org/officeDocument/2006/relationships/tags" Target="../tags/tag423.xml" /><Relationship Id="rId18" Type="http://schemas.openxmlformats.org/officeDocument/2006/relationships/tags" Target="../tags/tag424.xml" /><Relationship Id="rId19" Type="http://schemas.openxmlformats.org/officeDocument/2006/relationships/tags" Target="../tags/tag425.xml" /><Relationship Id="rId2" Type="http://schemas.openxmlformats.org/officeDocument/2006/relationships/tags" Target="../tags/tag408.xml" /><Relationship Id="rId20" Type="http://schemas.openxmlformats.org/officeDocument/2006/relationships/tags" Target="../tags/tag426.xml" /><Relationship Id="rId21" Type="http://schemas.openxmlformats.org/officeDocument/2006/relationships/tags" Target="../tags/tag427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tags" Target="../tags/tag411.xml" /><Relationship Id="rId6" Type="http://schemas.openxmlformats.org/officeDocument/2006/relationships/tags" Target="../tags/tag412.xml" /><Relationship Id="rId7" Type="http://schemas.openxmlformats.org/officeDocument/2006/relationships/tags" Target="../tags/tag413.xml" /><Relationship Id="rId8" Type="http://schemas.openxmlformats.org/officeDocument/2006/relationships/tags" Target="../tags/tag414.xml" /><Relationship Id="rId9" Type="http://schemas.openxmlformats.org/officeDocument/2006/relationships/tags" Target="../tags/tag41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6.xml" /><Relationship Id="rId11" Type="http://schemas.openxmlformats.org/officeDocument/2006/relationships/tags" Target="../tags/tag437.xml" /><Relationship Id="rId12" Type="http://schemas.openxmlformats.org/officeDocument/2006/relationships/tags" Target="../tags/tag438.xml" /><Relationship Id="rId13" Type="http://schemas.openxmlformats.org/officeDocument/2006/relationships/tags" Target="../tags/tag439.xml" /><Relationship Id="rId14" Type="http://schemas.openxmlformats.org/officeDocument/2006/relationships/tags" Target="../tags/tag440.xml" /><Relationship Id="rId15" Type="http://schemas.openxmlformats.org/officeDocument/2006/relationships/tags" Target="../tags/tag441.xml" /><Relationship Id="rId16" Type="http://schemas.openxmlformats.org/officeDocument/2006/relationships/tags" Target="../tags/tag442.xml" /><Relationship Id="rId17" Type="http://schemas.openxmlformats.org/officeDocument/2006/relationships/tags" Target="../tags/tag443.xml" /><Relationship Id="rId18" Type="http://schemas.openxmlformats.org/officeDocument/2006/relationships/tags" Target="../tags/tag444.xml" /><Relationship Id="rId19" Type="http://schemas.openxmlformats.org/officeDocument/2006/relationships/tags" Target="../tags/tag445.xml" /><Relationship Id="rId2" Type="http://schemas.openxmlformats.org/officeDocument/2006/relationships/tags" Target="../tags/tag428.xml" /><Relationship Id="rId20" Type="http://schemas.openxmlformats.org/officeDocument/2006/relationships/tags" Target="../tags/tag446.xml" /><Relationship Id="rId21" Type="http://schemas.openxmlformats.org/officeDocument/2006/relationships/tags" Target="../tags/tag447.xml" /><Relationship Id="rId3" Type="http://schemas.openxmlformats.org/officeDocument/2006/relationships/tags" Target="../tags/tag429.xml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tags" Target="../tags/tag432.xml" /><Relationship Id="rId7" Type="http://schemas.openxmlformats.org/officeDocument/2006/relationships/tags" Target="../tags/tag433.xml" /><Relationship Id="rId8" Type="http://schemas.openxmlformats.org/officeDocument/2006/relationships/tags" Target="../tags/tag434.xml" /><Relationship Id="rId9" Type="http://schemas.openxmlformats.org/officeDocument/2006/relationships/tags" Target="../tags/tag43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56.xml" /><Relationship Id="rId11" Type="http://schemas.openxmlformats.org/officeDocument/2006/relationships/tags" Target="../tags/tag457.xml" /><Relationship Id="rId12" Type="http://schemas.openxmlformats.org/officeDocument/2006/relationships/tags" Target="../tags/tag458.xml" /><Relationship Id="rId13" Type="http://schemas.openxmlformats.org/officeDocument/2006/relationships/tags" Target="../tags/tag459.xml" /><Relationship Id="rId14" Type="http://schemas.openxmlformats.org/officeDocument/2006/relationships/tags" Target="../tags/tag460.xml" /><Relationship Id="rId15" Type="http://schemas.openxmlformats.org/officeDocument/2006/relationships/tags" Target="../tags/tag461.xml" /><Relationship Id="rId2" Type="http://schemas.openxmlformats.org/officeDocument/2006/relationships/tags" Target="../tags/tag448.xml" /><Relationship Id="rId3" Type="http://schemas.openxmlformats.org/officeDocument/2006/relationships/tags" Target="../tags/tag449.xml" /><Relationship Id="rId4" Type="http://schemas.openxmlformats.org/officeDocument/2006/relationships/tags" Target="../tags/tag450.xml" /><Relationship Id="rId5" Type="http://schemas.openxmlformats.org/officeDocument/2006/relationships/tags" Target="../tags/tag451.xml" /><Relationship Id="rId6" Type="http://schemas.openxmlformats.org/officeDocument/2006/relationships/tags" Target="../tags/tag452.xml" /><Relationship Id="rId7" Type="http://schemas.openxmlformats.org/officeDocument/2006/relationships/tags" Target="../tags/tag453.xml" /><Relationship Id="rId8" Type="http://schemas.openxmlformats.org/officeDocument/2006/relationships/tags" Target="../tags/tag454.xml" /><Relationship Id="rId9" Type="http://schemas.openxmlformats.org/officeDocument/2006/relationships/tags" Target="../tags/tag45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70.xml" /><Relationship Id="rId11" Type="http://schemas.openxmlformats.org/officeDocument/2006/relationships/tags" Target="../tags/tag471.xml" /><Relationship Id="rId12" Type="http://schemas.openxmlformats.org/officeDocument/2006/relationships/tags" Target="../tags/tag472.xml" /><Relationship Id="rId13" Type="http://schemas.openxmlformats.org/officeDocument/2006/relationships/tags" Target="../tags/tag473.xml" /><Relationship Id="rId14" Type="http://schemas.openxmlformats.org/officeDocument/2006/relationships/tags" Target="../tags/tag474.xml" /><Relationship Id="rId15" Type="http://schemas.openxmlformats.org/officeDocument/2006/relationships/tags" Target="../tags/tag475.xml" /><Relationship Id="rId2" Type="http://schemas.openxmlformats.org/officeDocument/2006/relationships/tags" Target="../tags/tag462.xml" /><Relationship Id="rId3" Type="http://schemas.openxmlformats.org/officeDocument/2006/relationships/tags" Target="../tags/tag463.xml" /><Relationship Id="rId4" Type="http://schemas.openxmlformats.org/officeDocument/2006/relationships/tags" Target="../tags/tag464.xml" /><Relationship Id="rId5" Type="http://schemas.openxmlformats.org/officeDocument/2006/relationships/tags" Target="../tags/tag465.xml" /><Relationship Id="rId6" Type="http://schemas.openxmlformats.org/officeDocument/2006/relationships/tags" Target="../tags/tag466.xml" /><Relationship Id="rId7" Type="http://schemas.openxmlformats.org/officeDocument/2006/relationships/tags" Target="../tags/tag467.xml" /><Relationship Id="rId8" Type="http://schemas.openxmlformats.org/officeDocument/2006/relationships/tags" Target="../tags/tag468.xml" /><Relationship Id="rId9" Type="http://schemas.openxmlformats.org/officeDocument/2006/relationships/tags" Target="../tags/tag46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85.xml" /><Relationship Id="rId11" Type="http://schemas.openxmlformats.org/officeDocument/2006/relationships/tags" Target="../tags/tag486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480.xml" /><Relationship Id="rId4" Type="http://schemas.openxmlformats.org/officeDocument/2006/relationships/image" Target="../media/image1.jpeg" /><Relationship Id="rId5" Type="http://schemas.openxmlformats.org/officeDocument/2006/relationships/tags" Target="../tags/tag481.xml" /><Relationship Id="rId6" Type="http://schemas.openxmlformats.org/officeDocument/2006/relationships/tags" Target="../tags/tag482.xml" /><Relationship Id="rId7" Type="http://schemas.openxmlformats.org/officeDocument/2006/relationships/image" Target="../media/image31.png" /><Relationship Id="rId8" Type="http://schemas.openxmlformats.org/officeDocument/2006/relationships/tags" Target="../tags/tag483.xml" /><Relationship Id="rId9" Type="http://schemas.openxmlformats.org/officeDocument/2006/relationships/tags" Target="../tags/tag48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92.xml" /><Relationship Id="rId11" Type="http://schemas.openxmlformats.org/officeDocument/2006/relationships/tags" Target="../tags/tag493.xml" /><Relationship Id="rId12" Type="http://schemas.openxmlformats.org/officeDocument/2006/relationships/tags" Target="../tags/tag494.xml" /><Relationship Id="rId13" Type="http://schemas.openxmlformats.org/officeDocument/2006/relationships/image" Target="../media/image36.emf" /><Relationship Id="rId14" Type="http://schemas.openxmlformats.org/officeDocument/2006/relationships/tags" Target="../tags/tag495.xml" /><Relationship Id="rId15" Type="http://schemas.openxmlformats.org/officeDocument/2006/relationships/tags" Target="../tags/tag496.xml" /><Relationship Id="rId16" Type="http://schemas.openxmlformats.org/officeDocument/2006/relationships/tags" Target="../tags/tag497.xml" /><Relationship Id="rId17" Type="http://schemas.openxmlformats.org/officeDocument/2006/relationships/tags" Target="../tags/tag498.xml" /><Relationship Id="rId18" Type="http://schemas.openxmlformats.org/officeDocument/2006/relationships/tags" Target="../tags/tag499.xml" /><Relationship Id="rId19" Type="http://schemas.openxmlformats.org/officeDocument/2006/relationships/tags" Target="../tags/tag500.xml" /><Relationship Id="rId2" Type="http://schemas.openxmlformats.org/officeDocument/2006/relationships/tags" Target="../tags/tag487.xml" /><Relationship Id="rId20" Type="http://schemas.openxmlformats.org/officeDocument/2006/relationships/tags" Target="../tags/tag501.xml" /><Relationship Id="rId21" Type="http://schemas.openxmlformats.org/officeDocument/2006/relationships/tags" Target="../tags/tag502.xml" /><Relationship Id="rId22" Type="http://schemas.openxmlformats.org/officeDocument/2006/relationships/tags" Target="../tags/tag503.xml" /><Relationship Id="rId23" Type="http://schemas.openxmlformats.org/officeDocument/2006/relationships/tags" Target="../tags/tag504.xml" /><Relationship Id="rId24" Type="http://schemas.openxmlformats.org/officeDocument/2006/relationships/tags" Target="../tags/tag505.xml" /><Relationship Id="rId25" Type="http://schemas.openxmlformats.org/officeDocument/2006/relationships/tags" Target="../tags/tag506.xml" /><Relationship Id="rId26" Type="http://schemas.openxmlformats.org/officeDocument/2006/relationships/tags" Target="../tags/tag507.xml" /><Relationship Id="rId3" Type="http://schemas.openxmlformats.org/officeDocument/2006/relationships/image" Target="../media/image4.emf" /><Relationship Id="rId4" Type="http://schemas.openxmlformats.org/officeDocument/2006/relationships/tags" Target="../tags/tag488.xml" /><Relationship Id="rId5" Type="http://schemas.openxmlformats.org/officeDocument/2006/relationships/tags" Target="../tags/tag489.xml" /><Relationship Id="rId6" Type="http://schemas.openxmlformats.org/officeDocument/2006/relationships/tags" Target="../tags/tag490.xml" /><Relationship Id="rId7" Type="http://schemas.openxmlformats.org/officeDocument/2006/relationships/tags" Target="../tags/tag491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13.xml" /><Relationship Id="rId11" Type="http://schemas.openxmlformats.org/officeDocument/2006/relationships/tags" Target="../tags/tag514.xml" /><Relationship Id="rId12" Type="http://schemas.openxmlformats.org/officeDocument/2006/relationships/tags" Target="../tags/tag515.xml" /><Relationship Id="rId13" Type="http://schemas.openxmlformats.org/officeDocument/2006/relationships/image" Target="../media/image36.emf" /><Relationship Id="rId14" Type="http://schemas.openxmlformats.org/officeDocument/2006/relationships/tags" Target="../tags/tag516.xml" /><Relationship Id="rId15" Type="http://schemas.openxmlformats.org/officeDocument/2006/relationships/tags" Target="../tags/tag517.xml" /><Relationship Id="rId16" Type="http://schemas.openxmlformats.org/officeDocument/2006/relationships/tags" Target="../tags/tag518.xml" /><Relationship Id="rId17" Type="http://schemas.openxmlformats.org/officeDocument/2006/relationships/tags" Target="../tags/tag519.xml" /><Relationship Id="rId18" Type="http://schemas.openxmlformats.org/officeDocument/2006/relationships/tags" Target="../tags/tag520.xml" /><Relationship Id="rId19" Type="http://schemas.openxmlformats.org/officeDocument/2006/relationships/tags" Target="../tags/tag521.xml" /><Relationship Id="rId2" Type="http://schemas.openxmlformats.org/officeDocument/2006/relationships/tags" Target="../tags/tag508.xml" /><Relationship Id="rId20" Type="http://schemas.openxmlformats.org/officeDocument/2006/relationships/tags" Target="../tags/tag522.xml" /><Relationship Id="rId21" Type="http://schemas.openxmlformats.org/officeDocument/2006/relationships/tags" Target="../tags/tag523.xml" /><Relationship Id="rId22" Type="http://schemas.openxmlformats.org/officeDocument/2006/relationships/tags" Target="../tags/tag524.xml" /><Relationship Id="rId23" Type="http://schemas.openxmlformats.org/officeDocument/2006/relationships/tags" Target="../tags/tag525.xml" /><Relationship Id="rId24" Type="http://schemas.openxmlformats.org/officeDocument/2006/relationships/tags" Target="../tags/tag526.xml" /><Relationship Id="rId25" Type="http://schemas.openxmlformats.org/officeDocument/2006/relationships/tags" Target="../tags/tag527.xml" /><Relationship Id="rId26" Type="http://schemas.openxmlformats.org/officeDocument/2006/relationships/tags" Target="../tags/tag528.xml" /><Relationship Id="rId27" Type="http://schemas.openxmlformats.org/officeDocument/2006/relationships/tags" Target="../tags/tag529.xml" /><Relationship Id="rId28" Type="http://schemas.openxmlformats.org/officeDocument/2006/relationships/tags" Target="../tags/tag530.xml" /><Relationship Id="rId3" Type="http://schemas.openxmlformats.org/officeDocument/2006/relationships/image" Target="../media/image4.emf" /><Relationship Id="rId4" Type="http://schemas.openxmlformats.org/officeDocument/2006/relationships/tags" Target="../tags/tag509.xml" /><Relationship Id="rId5" Type="http://schemas.openxmlformats.org/officeDocument/2006/relationships/tags" Target="../tags/tag510.xml" /><Relationship Id="rId6" Type="http://schemas.openxmlformats.org/officeDocument/2006/relationships/tags" Target="../tags/tag511.xml" /><Relationship Id="rId7" Type="http://schemas.openxmlformats.org/officeDocument/2006/relationships/tags" Target="../tags/tag512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48.xml" /><Relationship Id="rId11" Type="http://schemas.openxmlformats.org/officeDocument/2006/relationships/tags" Target="../tags/tag149.xml" /><Relationship Id="rId12" Type="http://schemas.openxmlformats.org/officeDocument/2006/relationships/tags" Target="../tags/tag150.xml" /><Relationship Id="rId13" Type="http://schemas.openxmlformats.org/officeDocument/2006/relationships/tags" Target="../tags/tag151.xml" /><Relationship Id="rId14" Type="http://schemas.openxmlformats.org/officeDocument/2006/relationships/image" Target="../media/image1.jpeg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tags" Target="../tags/tag14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36.xml" /><Relationship Id="rId11" Type="http://schemas.openxmlformats.org/officeDocument/2006/relationships/tags" Target="../tags/tag537.xml" /><Relationship Id="rId12" Type="http://schemas.openxmlformats.org/officeDocument/2006/relationships/tags" Target="../tags/tag538.xml" /><Relationship Id="rId13" Type="http://schemas.openxmlformats.org/officeDocument/2006/relationships/image" Target="../media/image36.emf" /><Relationship Id="rId14" Type="http://schemas.openxmlformats.org/officeDocument/2006/relationships/tags" Target="../tags/tag539.xml" /><Relationship Id="rId15" Type="http://schemas.openxmlformats.org/officeDocument/2006/relationships/tags" Target="../tags/tag540.xml" /><Relationship Id="rId16" Type="http://schemas.openxmlformats.org/officeDocument/2006/relationships/tags" Target="../tags/tag541.xml" /><Relationship Id="rId17" Type="http://schemas.openxmlformats.org/officeDocument/2006/relationships/tags" Target="../tags/tag542.xml" /><Relationship Id="rId18" Type="http://schemas.openxmlformats.org/officeDocument/2006/relationships/tags" Target="../tags/tag543.xml" /><Relationship Id="rId19" Type="http://schemas.openxmlformats.org/officeDocument/2006/relationships/tags" Target="../tags/tag544.xml" /><Relationship Id="rId2" Type="http://schemas.openxmlformats.org/officeDocument/2006/relationships/tags" Target="../tags/tag531.xml" /><Relationship Id="rId20" Type="http://schemas.openxmlformats.org/officeDocument/2006/relationships/tags" Target="../tags/tag545.xml" /><Relationship Id="rId21" Type="http://schemas.openxmlformats.org/officeDocument/2006/relationships/tags" Target="../tags/tag546.xml" /><Relationship Id="rId22" Type="http://schemas.openxmlformats.org/officeDocument/2006/relationships/tags" Target="../tags/tag547.xml" /><Relationship Id="rId23" Type="http://schemas.openxmlformats.org/officeDocument/2006/relationships/tags" Target="../tags/tag548.xml" /><Relationship Id="rId24" Type="http://schemas.openxmlformats.org/officeDocument/2006/relationships/tags" Target="../tags/tag549.xml" /><Relationship Id="rId25" Type="http://schemas.openxmlformats.org/officeDocument/2006/relationships/tags" Target="../tags/tag550.xml" /><Relationship Id="rId3" Type="http://schemas.openxmlformats.org/officeDocument/2006/relationships/image" Target="../media/image4.emf" /><Relationship Id="rId4" Type="http://schemas.openxmlformats.org/officeDocument/2006/relationships/tags" Target="../tags/tag532.xml" /><Relationship Id="rId5" Type="http://schemas.openxmlformats.org/officeDocument/2006/relationships/tags" Target="../tags/tag533.xml" /><Relationship Id="rId6" Type="http://schemas.openxmlformats.org/officeDocument/2006/relationships/tags" Target="../tags/tag534.xml" /><Relationship Id="rId7" Type="http://schemas.openxmlformats.org/officeDocument/2006/relationships/tags" Target="../tags/tag535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56.xml" /><Relationship Id="rId11" Type="http://schemas.openxmlformats.org/officeDocument/2006/relationships/tags" Target="../tags/tag557.xml" /><Relationship Id="rId12" Type="http://schemas.openxmlformats.org/officeDocument/2006/relationships/tags" Target="../tags/tag558.xml" /><Relationship Id="rId13" Type="http://schemas.openxmlformats.org/officeDocument/2006/relationships/image" Target="../media/image36.emf" /><Relationship Id="rId14" Type="http://schemas.openxmlformats.org/officeDocument/2006/relationships/tags" Target="../tags/tag559.xml" /><Relationship Id="rId15" Type="http://schemas.openxmlformats.org/officeDocument/2006/relationships/tags" Target="../tags/tag560.xml" /><Relationship Id="rId16" Type="http://schemas.openxmlformats.org/officeDocument/2006/relationships/tags" Target="../tags/tag561.xml" /><Relationship Id="rId17" Type="http://schemas.openxmlformats.org/officeDocument/2006/relationships/tags" Target="../tags/tag562.xml" /><Relationship Id="rId18" Type="http://schemas.openxmlformats.org/officeDocument/2006/relationships/tags" Target="../tags/tag563.xml" /><Relationship Id="rId19" Type="http://schemas.openxmlformats.org/officeDocument/2006/relationships/tags" Target="../tags/tag564.xml" /><Relationship Id="rId2" Type="http://schemas.openxmlformats.org/officeDocument/2006/relationships/tags" Target="../tags/tag551.xml" /><Relationship Id="rId20" Type="http://schemas.openxmlformats.org/officeDocument/2006/relationships/tags" Target="../tags/tag565.xml" /><Relationship Id="rId21" Type="http://schemas.openxmlformats.org/officeDocument/2006/relationships/tags" Target="../tags/tag566.xml" /><Relationship Id="rId22" Type="http://schemas.openxmlformats.org/officeDocument/2006/relationships/tags" Target="../tags/tag567.xml" /><Relationship Id="rId23" Type="http://schemas.openxmlformats.org/officeDocument/2006/relationships/tags" Target="../tags/tag568.xml" /><Relationship Id="rId3" Type="http://schemas.openxmlformats.org/officeDocument/2006/relationships/image" Target="../media/image4.emf" /><Relationship Id="rId4" Type="http://schemas.openxmlformats.org/officeDocument/2006/relationships/tags" Target="../tags/tag552.xml" /><Relationship Id="rId5" Type="http://schemas.openxmlformats.org/officeDocument/2006/relationships/tags" Target="../tags/tag553.xml" /><Relationship Id="rId6" Type="http://schemas.openxmlformats.org/officeDocument/2006/relationships/tags" Target="../tags/tag554.xml" /><Relationship Id="rId7" Type="http://schemas.openxmlformats.org/officeDocument/2006/relationships/tags" Target="../tags/tag555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74.xml" /><Relationship Id="rId11" Type="http://schemas.openxmlformats.org/officeDocument/2006/relationships/tags" Target="../tags/tag575.xml" /><Relationship Id="rId12" Type="http://schemas.openxmlformats.org/officeDocument/2006/relationships/tags" Target="../tags/tag576.xml" /><Relationship Id="rId13" Type="http://schemas.openxmlformats.org/officeDocument/2006/relationships/tags" Target="../tags/tag577.xml" /><Relationship Id="rId14" Type="http://schemas.openxmlformats.org/officeDocument/2006/relationships/tags" Target="../tags/tag578.xml" /><Relationship Id="rId15" Type="http://schemas.openxmlformats.org/officeDocument/2006/relationships/tags" Target="../tags/tag579.xml" /><Relationship Id="rId16" Type="http://schemas.openxmlformats.org/officeDocument/2006/relationships/tags" Target="../tags/tag580.xml" /><Relationship Id="rId17" Type="http://schemas.openxmlformats.org/officeDocument/2006/relationships/tags" Target="../tags/tag581.xml" /><Relationship Id="rId18" Type="http://schemas.openxmlformats.org/officeDocument/2006/relationships/tags" Target="../tags/tag582.xml" /><Relationship Id="rId19" Type="http://schemas.openxmlformats.org/officeDocument/2006/relationships/tags" Target="../tags/tag583.xml" /><Relationship Id="rId2" Type="http://schemas.openxmlformats.org/officeDocument/2006/relationships/tags" Target="../tags/tag569.xml" /><Relationship Id="rId20" Type="http://schemas.openxmlformats.org/officeDocument/2006/relationships/tags" Target="../tags/tag584.xml" /><Relationship Id="rId21" Type="http://schemas.openxmlformats.org/officeDocument/2006/relationships/tags" Target="../tags/tag585.xml" /><Relationship Id="rId22" Type="http://schemas.openxmlformats.org/officeDocument/2006/relationships/tags" Target="../tags/tag586.xml" /><Relationship Id="rId23" Type="http://schemas.openxmlformats.org/officeDocument/2006/relationships/tags" Target="../tags/tag587.xml" /><Relationship Id="rId24" Type="http://schemas.openxmlformats.org/officeDocument/2006/relationships/tags" Target="../tags/tag588.xml" /><Relationship Id="rId25" Type="http://schemas.openxmlformats.org/officeDocument/2006/relationships/tags" Target="../tags/tag589.xml" /><Relationship Id="rId3" Type="http://schemas.openxmlformats.org/officeDocument/2006/relationships/image" Target="../media/image4.emf" /><Relationship Id="rId4" Type="http://schemas.openxmlformats.org/officeDocument/2006/relationships/tags" Target="../tags/tag570.xml" /><Relationship Id="rId5" Type="http://schemas.openxmlformats.org/officeDocument/2006/relationships/tags" Target="../tags/tag571.xml" /><Relationship Id="rId6" Type="http://schemas.openxmlformats.org/officeDocument/2006/relationships/tags" Target="../tags/tag572.xml" /><Relationship Id="rId7" Type="http://schemas.openxmlformats.org/officeDocument/2006/relationships/tags" Target="../tags/tag573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595.xml" /><Relationship Id="rId11" Type="http://schemas.openxmlformats.org/officeDocument/2006/relationships/tags" Target="../tags/tag596.xml" /><Relationship Id="rId12" Type="http://schemas.openxmlformats.org/officeDocument/2006/relationships/tags" Target="../tags/tag597.xml" /><Relationship Id="rId13" Type="http://schemas.openxmlformats.org/officeDocument/2006/relationships/tags" Target="../tags/tag598.xml" /><Relationship Id="rId14" Type="http://schemas.openxmlformats.org/officeDocument/2006/relationships/tags" Target="../tags/tag599.xml" /><Relationship Id="rId15" Type="http://schemas.openxmlformats.org/officeDocument/2006/relationships/tags" Target="../tags/tag600.xml" /><Relationship Id="rId16" Type="http://schemas.openxmlformats.org/officeDocument/2006/relationships/tags" Target="../tags/tag601.xml" /><Relationship Id="rId17" Type="http://schemas.openxmlformats.org/officeDocument/2006/relationships/tags" Target="../tags/tag602.xml" /><Relationship Id="rId18" Type="http://schemas.openxmlformats.org/officeDocument/2006/relationships/tags" Target="../tags/tag603.xml" /><Relationship Id="rId19" Type="http://schemas.openxmlformats.org/officeDocument/2006/relationships/tags" Target="../tags/tag604.xml" /><Relationship Id="rId2" Type="http://schemas.openxmlformats.org/officeDocument/2006/relationships/tags" Target="../tags/tag590.xml" /><Relationship Id="rId20" Type="http://schemas.openxmlformats.org/officeDocument/2006/relationships/tags" Target="../tags/tag605.xml" /><Relationship Id="rId21" Type="http://schemas.openxmlformats.org/officeDocument/2006/relationships/tags" Target="../tags/tag606.xml" /><Relationship Id="rId22" Type="http://schemas.openxmlformats.org/officeDocument/2006/relationships/tags" Target="../tags/tag607.xml" /><Relationship Id="rId23" Type="http://schemas.openxmlformats.org/officeDocument/2006/relationships/tags" Target="../tags/tag608.xml" /><Relationship Id="rId24" Type="http://schemas.openxmlformats.org/officeDocument/2006/relationships/tags" Target="../tags/tag609.xml" /><Relationship Id="rId3" Type="http://schemas.openxmlformats.org/officeDocument/2006/relationships/image" Target="../media/image4.emf" /><Relationship Id="rId4" Type="http://schemas.openxmlformats.org/officeDocument/2006/relationships/tags" Target="../tags/tag591.xml" /><Relationship Id="rId5" Type="http://schemas.openxmlformats.org/officeDocument/2006/relationships/tags" Target="../tags/tag592.xml" /><Relationship Id="rId6" Type="http://schemas.openxmlformats.org/officeDocument/2006/relationships/tags" Target="../tags/tag593.xml" /><Relationship Id="rId7" Type="http://schemas.openxmlformats.org/officeDocument/2006/relationships/tags" Target="../tags/tag594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15.xml" /><Relationship Id="rId11" Type="http://schemas.openxmlformats.org/officeDocument/2006/relationships/tags" Target="../tags/tag616.xml" /><Relationship Id="rId12" Type="http://schemas.openxmlformats.org/officeDocument/2006/relationships/tags" Target="../tags/tag617.xml" /><Relationship Id="rId13" Type="http://schemas.openxmlformats.org/officeDocument/2006/relationships/image" Target="../media/image36.emf" /><Relationship Id="rId14" Type="http://schemas.openxmlformats.org/officeDocument/2006/relationships/tags" Target="../tags/tag618.xml" /><Relationship Id="rId15" Type="http://schemas.openxmlformats.org/officeDocument/2006/relationships/tags" Target="../tags/tag619.xml" /><Relationship Id="rId16" Type="http://schemas.openxmlformats.org/officeDocument/2006/relationships/tags" Target="../tags/tag620.xml" /><Relationship Id="rId17" Type="http://schemas.openxmlformats.org/officeDocument/2006/relationships/tags" Target="../tags/tag621.xml" /><Relationship Id="rId18" Type="http://schemas.openxmlformats.org/officeDocument/2006/relationships/tags" Target="../tags/tag622.xml" /><Relationship Id="rId19" Type="http://schemas.openxmlformats.org/officeDocument/2006/relationships/tags" Target="../tags/tag623.xml" /><Relationship Id="rId2" Type="http://schemas.openxmlformats.org/officeDocument/2006/relationships/tags" Target="../tags/tag610.xml" /><Relationship Id="rId20" Type="http://schemas.openxmlformats.org/officeDocument/2006/relationships/tags" Target="../tags/tag624.xml" /><Relationship Id="rId21" Type="http://schemas.openxmlformats.org/officeDocument/2006/relationships/tags" Target="../tags/tag625.xml" /><Relationship Id="rId22" Type="http://schemas.openxmlformats.org/officeDocument/2006/relationships/tags" Target="../tags/tag626.xml" /><Relationship Id="rId23" Type="http://schemas.openxmlformats.org/officeDocument/2006/relationships/tags" Target="../tags/tag627.xml" /><Relationship Id="rId24" Type="http://schemas.openxmlformats.org/officeDocument/2006/relationships/tags" Target="../tags/tag628.xml" /><Relationship Id="rId25" Type="http://schemas.openxmlformats.org/officeDocument/2006/relationships/tags" Target="../tags/tag629.xml" /><Relationship Id="rId3" Type="http://schemas.openxmlformats.org/officeDocument/2006/relationships/image" Target="../media/image4.emf" /><Relationship Id="rId4" Type="http://schemas.openxmlformats.org/officeDocument/2006/relationships/tags" Target="../tags/tag611.xml" /><Relationship Id="rId5" Type="http://schemas.openxmlformats.org/officeDocument/2006/relationships/tags" Target="../tags/tag612.xml" /><Relationship Id="rId6" Type="http://schemas.openxmlformats.org/officeDocument/2006/relationships/tags" Target="../tags/tag613.xml" /><Relationship Id="rId7" Type="http://schemas.openxmlformats.org/officeDocument/2006/relationships/tags" Target="../tags/tag614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35.xml" /><Relationship Id="rId11" Type="http://schemas.openxmlformats.org/officeDocument/2006/relationships/tags" Target="../tags/tag636.xml" /><Relationship Id="rId12" Type="http://schemas.openxmlformats.org/officeDocument/2006/relationships/tags" Target="../tags/tag637.xml" /><Relationship Id="rId13" Type="http://schemas.openxmlformats.org/officeDocument/2006/relationships/image" Target="../media/image36.emf" /><Relationship Id="rId14" Type="http://schemas.openxmlformats.org/officeDocument/2006/relationships/tags" Target="../tags/tag638.xml" /><Relationship Id="rId15" Type="http://schemas.openxmlformats.org/officeDocument/2006/relationships/tags" Target="../tags/tag639.xml" /><Relationship Id="rId16" Type="http://schemas.openxmlformats.org/officeDocument/2006/relationships/tags" Target="../tags/tag640.xml" /><Relationship Id="rId17" Type="http://schemas.openxmlformats.org/officeDocument/2006/relationships/tags" Target="../tags/tag641.xml" /><Relationship Id="rId18" Type="http://schemas.openxmlformats.org/officeDocument/2006/relationships/tags" Target="../tags/tag642.xml" /><Relationship Id="rId19" Type="http://schemas.openxmlformats.org/officeDocument/2006/relationships/tags" Target="../tags/tag643.xml" /><Relationship Id="rId2" Type="http://schemas.openxmlformats.org/officeDocument/2006/relationships/tags" Target="../tags/tag630.xml" /><Relationship Id="rId20" Type="http://schemas.openxmlformats.org/officeDocument/2006/relationships/tags" Target="../tags/tag644.xml" /><Relationship Id="rId21" Type="http://schemas.openxmlformats.org/officeDocument/2006/relationships/tags" Target="../tags/tag645.xml" /><Relationship Id="rId22" Type="http://schemas.openxmlformats.org/officeDocument/2006/relationships/tags" Target="../tags/tag646.xml" /><Relationship Id="rId23" Type="http://schemas.openxmlformats.org/officeDocument/2006/relationships/tags" Target="../tags/tag647.xml" /><Relationship Id="rId24" Type="http://schemas.openxmlformats.org/officeDocument/2006/relationships/tags" Target="../tags/tag648.xml" /><Relationship Id="rId25" Type="http://schemas.openxmlformats.org/officeDocument/2006/relationships/tags" Target="../tags/tag649.xml" /><Relationship Id="rId3" Type="http://schemas.openxmlformats.org/officeDocument/2006/relationships/image" Target="../media/image4.emf" /><Relationship Id="rId4" Type="http://schemas.openxmlformats.org/officeDocument/2006/relationships/tags" Target="../tags/tag631.xml" /><Relationship Id="rId5" Type="http://schemas.openxmlformats.org/officeDocument/2006/relationships/tags" Target="../tags/tag632.xml" /><Relationship Id="rId6" Type="http://schemas.openxmlformats.org/officeDocument/2006/relationships/tags" Target="../tags/tag633.xml" /><Relationship Id="rId7" Type="http://schemas.openxmlformats.org/officeDocument/2006/relationships/tags" Target="../tags/tag634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55.xml" /><Relationship Id="rId11" Type="http://schemas.openxmlformats.org/officeDocument/2006/relationships/tags" Target="../tags/tag656.xml" /><Relationship Id="rId12" Type="http://schemas.openxmlformats.org/officeDocument/2006/relationships/tags" Target="../tags/tag657.xml" /><Relationship Id="rId13" Type="http://schemas.openxmlformats.org/officeDocument/2006/relationships/tags" Target="../tags/tag658.xml" /><Relationship Id="rId14" Type="http://schemas.openxmlformats.org/officeDocument/2006/relationships/tags" Target="../tags/tag659.xml" /><Relationship Id="rId15" Type="http://schemas.openxmlformats.org/officeDocument/2006/relationships/tags" Target="../tags/tag660.xml" /><Relationship Id="rId16" Type="http://schemas.openxmlformats.org/officeDocument/2006/relationships/tags" Target="../tags/tag661.xml" /><Relationship Id="rId17" Type="http://schemas.openxmlformats.org/officeDocument/2006/relationships/tags" Target="../tags/tag662.xml" /><Relationship Id="rId18" Type="http://schemas.openxmlformats.org/officeDocument/2006/relationships/tags" Target="../tags/tag663.xml" /><Relationship Id="rId19" Type="http://schemas.openxmlformats.org/officeDocument/2006/relationships/image" Target="../media/image36.emf" /><Relationship Id="rId2" Type="http://schemas.openxmlformats.org/officeDocument/2006/relationships/tags" Target="../tags/tag650.xml" /><Relationship Id="rId20" Type="http://schemas.openxmlformats.org/officeDocument/2006/relationships/tags" Target="../tags/tag664.xml" /><Relationship Id="rId21" Type="http://schemas.openxmlformats.org/officeDocument/2006/relationships/tags" Target="../tags/tag665.xml" /><Relationship Id="rId22" Type="http://schemas.openxmlformats.org/officeDocument/2006/relationships/tags" Target="../tags/tag666.xml" /><Relationship Id="rId23" Type="http://schemas.openxmlformats.org/officeDocument/2006/relationships/tags" Target="../tags/tag667.xml" /><Relationship Id="rId24" Type="http://schemas.openxmlformats.org/officeDocument/2006/relationships/tags" Target="../tags/tag668.xml" /><Relationship Id="rId25" Type="http://schemas.openxmlformats.org/officeDocument/2006/relationships/tags" Target="../tags/tag669.xml" /><Relationship Id="rId3" Type="http://schemas.openxmlformats.org/officeDocument/2006/relationships/image" Target="../media/image4.emf" /><Relationship Id="rId4" Type="http://schemas.openxmlformats.org/officeDocument/2006/relationships/tags" Target="../tags/tag651.xml" /><Relationship Id="rId5" Type="http://schemas.openxmlformats.org/officeDocument/2006/relationships/tags" Target="../tags/tag652.xml" /><Relationship Id="rId6" Type="http://schemas.openxmlformats.org/officeDocument/2006/relationships/tags" Target="../tags/tag653.xml" /><Relationship Id="rId7" Type="http://schemas.openxmlformats.org/officeDocument/2006/relationships/tags" Target="../tags/tag654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75.xml" /><Relationship Id="rId11" Type="http://schemas.openxmlformats.org/officeDocument/2006/relationships/tags" Target="../tags/tag676.xml" /><Relationship Id="rId12" Type="http://schemas.openxmlformats.org/officeDocument/2006/relationships/tags" Target="../tags/tag677.xml" /><Relationship Id="rId13" Type="http://schemas.openxmlformats.org/officeDocument/2006/relationships/tags" Target="../tags/tag678.xml" /><Relationship Id="rId14" Type="http://schemas.openxmlformats.org/officeDocument/2006/relationships/tags" Target="../tags/tag679.xml" /><Relationship Id="rId15" Type="http://schemas.openxmlformats.org/officeDocument/2006/relationships/tags" Target="../tags/tag680.xml" /><Relationship Id="rId16" Type="http://schemas.openxmlformats.org/officeDocument/2006/relationships/tags" Target="../tags/tag681.xml" /><Relationship Id="rId17" Type="http://schemas.openxmlformats.org/officeDocument/2006/relationships/image" Target="../media/image36.emf" /><Relationship Id="rId18" Type="http://schemas.openxmlformats.org/officeDocument/2006/relationships/tags" Target="../tags/tag682.xml" /><Relationship Id="rId19" Type="http://schemas.openxmlformats.org/officeDocument/2006/relationships/tags" Target="../tags/tag683.xml" /><Relationship Id="rId2" Type="http://schemas.openxmlformats.org/officeDocument/2006/relationships/tags" Target="../tags/tag670.xml" /><Relationship Id="rId20" Type="http://schemas.openxmlformats.org/officeDocument/2006/relationships/tags" Target="../tags/tag684.xml" /><Relationship Id="rId21" Type="http://schemas.openxmlformats.org/officeDocument/2006/relationships/tags" Target="../tags/tag685.xml" /><Relationship Id="rId22" Type="http://schemas.openxmlformats.org/officeDocument/2006/relationships/tags" Target="../tags/tag686.xml" /><Relationship Id="rId23" Type="http://schemas.openxmlformats.org/officeDocument/2006/relationships/tags" Target="../tags/tag687.xml" /><Relationship Id="rId24" Type="http://schemas.openxmlformats.org/officeDocument/2006/relationships/tags" Target="../tags/tag688.xml" /><Relationship Id="rId25" Type="http://schemas.openxmlformats.org/officeDocument/2006/relationships/tags" Target="../tags/tag689.xml" /><Relationship Id="rId3" Type="http://schemas.openxmlformats.org/officeDocument/2006/relationships/image" Target="../media/image4.emf" /><Relationship Id="rId4" Type="http://schemas.openxmlformats.org/officeDocument/2006/relationships/tags" Target="../tags/tag671.xml" /><Relationship Id="rId5" Type="http://schemas.openxmlformats.org/officeDocument/2006/relationships/tags" Target="../tags/tag672.xml" /><Relationship Id="rId6" Type="http://schemas.openxmlformats.org/officeDocument/2006/relationships/tags" Target="../tags/tag673.xml" /><Relationship Id="rId7" Type="http://schemas.openxmlformats.org/officeDocument/2006/relationships/tags" Target="../tags/tag674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95.xml" /><Relationship Id="rId11" Type="http://schemas.openxmlformats.org/officeDocument/2006/relationships/tags" Target="../tags/tag696.xml" /><Relationship Id="rId12" Type="http://schemas.openxmlformats.org/officeDocument/2006/relationships/tags" Target="../tags/tag697.xml" /><Relationship Id="rId13" Type="http://schemas.openxmlformats.org/officeDocument/2006/relationships/tags" Target="../tags/tag698.xml" /><Relationship Id="rId14" Type="http://schemas.openxmlformats.org/officeDocument/2006/relationships/tags" Target="../tags/tag699.xml" /><Relationship Id="rId15" Type="http://schemas.openxmlformats.org/officeDocument/2006/relationships/image" Target="../media/image36.emf" /><Relationship Id="rId16" Type="http://schemas.openxmlformats.org/officeDocument/2006/relationships/tags" Target="../tags/tag700.xml" /><Relationship Id="rId17" Type="http://schemas.openxmlformats.org/officeDocument/2006/relationships/tags" Target="../tags/tag701.xml" /><Relationship Id="rId18" Type="http://schemas.openxmlformats.org/officeDocument/2006/relationships/tags" Target="../tags/tag702.xml" /><Relationship Id="rId19" Type="http://schemas.openxmlformats.org/officeDocument/2006/relationships/tags" Target="../tags/tag703.xml" /><Relationship Id="rId2" Type="http://schemas.openxmlformats.org/officeDocument/2006/relationships/tags" Target="../tags/tag690.xml" /><Relationship Id="rId20" Type="http://schemas.openxmlformats.org/officeDocument/2006/relationships/tags" Target="../tags/tag704.xml" /><Relationship Id="rId21" Type="http://schemas.openxmlformats.org/officeDocument/2006/relationships/tags" Target="../tags/tag705.xml" /><Relationship Id="rId22" Type="http://schemas.openxmlformats.org/officeDocument/2006/relationships/tags" Target="../tags/tag706.xml" /><Relationship Id="rId3" Type="http://schemas.openxmlformats.org/officeDocument/2006/relationships/image" Target="../media/image4.emf" /><Relationship Id="rId4" Type="http://schemas.openxmlformats.org/officeDocument/2006/relationships/tags" Target="../tags/tag691.xml" /><Relationship Id="rId5" Type="http://schemas.openxmlformats.org/officeDocument/2006/relationships/tags" Target="../tags/tag692.xml" /><Relationship Id="rId6" Type="http://schemas.openxmlformats.org/officeDocument/2006/relationships/tags" Target="../tags/tag693.xml" /><Relationship Id="rId7" Type="http://schemas.openxmlformats.org/officeDocument/2006/relationships/tags" Target="../tags/tag694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712.xml" /><Relationship Id="rId11" Type="http://schemas.openxmlformats.org/officeDocument/2006/relationships/tags" Target="../tags/tag713.xml" /><Relationship Id="rId12" Type="http://schemas.openxmlformats.org/officeDocument/2006/relationships/tags" Target="../tags/tag714.xml" /><Relationship Id="rId13" Type="http://schemas.openxmlformats.org/officeDocument/2006/relationships/tags" Target="../tags/tag715.xml" /><Relationship Id="rId14" Type="http://schemas.openxmlformats.org/officeDocument/2006/relationships/tags" Target="../tags/tag716.xml" /><Relationship Id="rId15" Type="http://schemas.openxmlformats.org/officeDocument/2006/relationships/tags" Target="../tags/tag717.xml" /><Relationship Id="rId16" Type="http://schemas.openxmlformats.org/officeDocument/2006/relationships/tags" Target="../tags/tag718.xml" /><Relationship Id="rId17" Type="http://schemas.openxmlformats.org/officeDocument/2006/relationships/image" Target="../media/image36.emf" /><Relationship Id="rId18" Type="http://schemas.openxmlformats.org/officeDocument/2006/relationships/tags" Target="../tags/tag719.xml" /><Relationship Id="rId19" Type="http://schemas.openxmlformats.org/officeDocument/2006/relationships/tags" Target="../tags/tag720.xml" /><Relationship Id="rId2" Type="http://schemas.openxmlformats.org/officeDocument/2006/relationships/tags" Target="../tags/tag707.xml" /><Relationship Id="rId20" Type="http://schemas.openxmlformats.org/officeDocument/2006/relationships/tags" Target="../tags/tag721.xml" /><Relationship Id="rId21" Type="http://schemas.openxmlformats.org/officeDocument/2006/relationships/tags" Target="../tags/tag722.xml" /><Relationship Id="rId22" Type="http://schemas.openxmlformats.org/officeDocument/2006/relationships/tags" Target="../tags/tag723.xml" /><Relationship Id="rId23" Type="http://schemas.openxmlformats.org/officeDocument/2006/relationships/tags" Target="../tags/tag724.xml" /><Relationship Id="rId24" Type="http://schemas.openxmlformats.org/officeDocument/2006/relationships/tags" Target="../tags/tag725.xml" /><Relationship Id="rId25" Type="http://schemas.openxmlformats.org/officeDocument/2006/relationships/tags" Target="../tags/tag726.xml" /><Relationship Id="rId26" Type="http://schemas.openxmlformats.org/officeDocument/2006/relationships/tags" Target="../tags/tag727.xml" /><Relationship Id="rId27" Type="http://schemas.openxmlformats.org/officeDocument/2006/relationships/tags" Target="../tags/tag728.xml" /><Relationship Id="rId3" Type="http://schemas.openxmlformats.org/officeDocument/2006/relationships/image" Target="../media/image4.emf" /><Relationship Id="rId4" Type="http://schemas.openxmlformats.org/officeDocument/2006/relationships/tags" Target="../tags/tag708.xml" /><Relationship Id="rId5" Type="http://schemas.openxmlformats.org/officeDocument/2006/relationships/tags" Target="../tags/tag709.xml" /><Relationship Id="rId6" Type="http://schemas.openxmlformats.org/officeDocument/2006/relationships/tags" Target="../tags/tag710.xml" /><Relationship Id="rId7" Type="http://schemas.openxmlformats.org/officeDocument/2006/relationships/tags" Target="../tags/tag711.xml" /><Relationship Id="rId8" Type="http://schemas.openxmlformats.org/officeDocument/2006/relationships/image" Target="../media/image34.png" /><Relationship Id="rId9" Type="http://schemas.microsoft.com/office/2007/relationships/hdphoto" Target="../media/image35.wdp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2.xml" /><Relationship Id="rId11" Type="http://schemas.openxmlformats.org/officeDocument/2006/relationships/tags" Target="../tags/tag163.xml" /><Relationship Id="rId12" Type="http://schemas.openxmlformats.org/officeDocument/2006/relationships/tags" Target="../tags/tag164.xml" /><Relationship Id="rId13" Type="http://schemas.openxmlformats.org/officeDocument/2006/relationships/tags" Target="../tags/tag165.xml" /><Relationship Id="rId14" Type="http://schemas.openxmlformats.org/officeDocument/2006/relationships/tags" Target="../tags/tag166.xml" /><Relationship Id="rId15" Type="http://schemas.openxmlformats.org/officeDocument/2006/relationships/tags" Target="../tags/tag167.xml" /><Relationship Id="rId16" Type="http://schemas.openxmlformats.org/officeDocument/2006/relationships/tags" Target="../tags/tag168.xml" /><Relationship Id="rId17" Type="http://schemas.openxmlformats.org/officeDocument/2006/relationships/tags" Target="../tags/tag169.xml" /><Relationship Id="rId18" Type="http://schemas.openxmlformats.org/officeDocument/2006/relationships/tags" Target="../tags/tag170.xml" /><Relationship Id="rId19" Type="http://schemas.openxmlformats.org/officeDocument/2006/relationships/tags" Target="../tags/tag171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172.xml" /><Relationship Id="rId21" Type="http://schemas.openxmlformats.org/officeDocument/2006/relationships/tags" Target="../tags/tag173.xml" /><Relationship Id="rId22" Type="http://schemas.openxmlformats.org/officeDocument/2006/relationships/tags" Target="../tags/tag174.xml" /><Relationship Id="rId23" Type="http://schemas.openxmlformats.org/officeDocument/2006/relationships/tags" Target="../tags/tag175.xml" /><Relationship Id="rId24" Type="http://schemas.openxmlformats.org/officeDocument/2006/relationships/tags" Target="../tags/tag176.xml" /><Relationship Id="rId25" Type="http://schemas.openxmlformats.org/officeDocument/2006/relationships/tags" Target="../tags/tag177.xml" /><Relationship Id="rId26" Type="http://schemas.openxmlformats.org/officeDocument/2006/relationships/tags" Target="../tags/tag178.xml" /><Relationship Id="rId27" Type="http://schemas.openxmlformats.org/officeDocument/2006/relationships/tags" Target="../tags/tag179.xml" /><Relationship Id="rId28" Type="http://schemas.openxmlformats.org/officeDocument/2006/relationships/tags" Target="../tags/tag180.xml" /><Relationship Id="rId29" Type="http://schemas.openxmlformats.org/officeDocument/2006/relationships/tags" Target="../tags/tag181.xml" /><Relationship Id="rId3" Type="http://schemas.openxmlformats.org/officeDocument/2006/relationships/tags" Target="../tags/tag156.xml" /><Relationship Id="rId4" Type="http://schemas.openxmlformats.org/officeDocument/2006/relationships/image" Target="../media/image1.jpeg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37.xml" /><Relationship Id="rId11" Type="http://schemas.openxmlformats.org/officeDocument/2006/relationships/tags" Target="../tags/tag738.xml" /><Relationship Id="rId12" Type="http://schemas.openxmlformats.org/officeDocument/2006/relationships/tags" Target="../tags/tag739.xml" /><Relationship Id="rId13" Type="http://schemas.openxmlformats.org/officeDocument/2006/relationships/tags" Target="../tags/tag740.xml" /><Relationship Id="rId2" Type="http://schemas.openxmlformats.org/officeDocument/2006/relationships/tags" Target="../tags/tag729.xml" /><Relationship Id="rId3" Type="http://schemas.openxmlformats.org/officeDocument/2006/relationships/tags" Target="../tags/tag730.xml" /><Relationship Id="rId4" Type="http://schemas.openxmlformats.org/officeDocument/2006/relationships/tags" Target="../tags/tag731.xml" /><Relationship Id="rId5" Type="http://schemas.openxmlformats.org/officeDocument/2006/relationships/tags" Target="../tags/tag732.xml" /><Relationship Id="rId6" Type="http://schemas.openxmlformats.org/officeDocument/2006/relationships/tags" Target="../tags/tag733.xml" /><Relationship Id="rId7" Type="http://schemas.openxmlformats.org/officeDocument/2006/relationships/tags" Target="../tags/tag734.xml" /><Relationship Id="rId8" Type="http://schemas.openxmlformats.org/officeDocument/2006/relationships/tags" Target="../tags/tag735.xml" /><Relationship Id="rId9" Type="http://schemas.openxmlformats.org/officeDocument/2006/relationships/tags" Target="../tags/tag736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49.xml" /><Relationship Id="rId11" Type="http://schemas.openxmlformats.org/officeDocument/2006/relationships/tags" Target="../tags/tag750.xml" /><Relationship Id="rId12" Type="http://schemas.openxmlformats.org/officeDocument/2006/relationships/tags" Target="../tags/tag751.xml" /><Relationship Id="rId13" Type="http://schemas.openxmlformats.org/officeDocument/2006/relationships/tags" Target="../tags/tag752.xml" /><Relationship Id="rId14" Type="http://schemas.openxmlformats.org/officeDocument/2006/relationships/tags" Target="../tags/tag753.xml" /><Relationship Id="rId15" Type="http://schemas.openxmlformats.org/officeDocument/2006/relationships/tags" Target="../tags/tag754.xml" /><Relationship Id="rId16" Type="http://schemas.openxmlformats.org/officeDocument/2006/relationships/tags" Target="../tags/tag755.xml" /><Relationship Id="rId17" Type="http://schemas.openxmlformats.org/officeDocument/2006/relationships/tags" Target="../tags/tag756.xml" /><Relationship Id="rId18" Type="http://schemas.openxmlformats.org/officeDocument/2006/relationships/tags" Target="../tags/tag757.xml" /><Relationship Id="rId19" Type="http://schemas.openxmlformats.org/officeDocument/2006/relationships/tags" Target="../tags/tag758.xml" /><Relationship Id="rId2" Type="http://schemas.openxmlformats.org/officeDocument/2006/relationships/tags" Target="../tags/tag741.xml" /><Relationship Id="rId20" Type="http://schemas.openxmlformats.org/officeDocument/2006/relationships/tags" Target="../tags/tag759.xml" /><Relationship Id="rId21" Type="http://schemas.openxmlformats.org/officeDocument/2006/relationships/tags" Target="../tags/tag760.xml" /><Relationship Id="rId22" Type="http://schemas.openxmlformats.org/officeDocument/2006/relationships/tags" Target="../tags/tag761.xml" /><Relationship Id="rId23" Type="http://schemas.openxmlformats.org/officeDocument/2006/relationships/tags" Target="../tags/tag762.xml" /><Relationship Id="rId24" Type="http://schemas.openxmlformats.org/officeDocument/2006/relationships/tags" Target="../tags/tag763.xml" /><Relationship Id="rId3" Type="http://schemas.openxmlformats.org/officeDocument/2006/relationships/tags" Target="../tags/tag742.xml" /><Relationship Id="rId4" Type="http://schemas.openxmlformats.org/officeDocument/2006/relationships/tags" Target="../tags/tag743.xml" /><Relationship Id="rId5" Type="http://schemas.openxmlformats.org/officeDocument/2006/relationships/tags" Target="../tags/tag744.xml" /><Relationship Id="rId6" Type="http://schemas.openxmlformats.org/officeDocument/2006/relationships/tags" Target="../tags/tag745.xml" /><Relationship Id="rId7" Type="http://schemas.openxmlformats.org/officeDocument/2006/relationships/tags" Target="../tags/tag746.xml" /><Relationship Id="rId8" Type="http://schemas.openxmlformats.org/officeDocument/2006/relationships/tags" Target="../tags/tag747.xml" /><Relationship Id="rId9" Type="http://schemas.openxmlformats.org/officeDocument/2006/relationships/tags" Target="../tags/tag748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72.xml" /><Relationship Id="rId11" Type="http://schemas.openxmlformats.org/officeDocument/2006/relationships/tags" Target="../tags/tag773.xml" /><Relationship Id="rId12" Type="http://schemas.openxmlformats.org/officeDocument/2006/relationships/tags" Target="../tags/tag774.xml" /><Relationship Id="rId13" Type="http://schemas.openxmlformats.org/officeDocument/2006/relationships/tags" Target="../tags/tag775.xml" /><Relationship Id="rId14" Type="http://schemas.openxmlformats.org/officeDocument/2006/relationships/tags" Target="../tags/tag776.xml" /><Relationship Id="rId15" Type="http://schemas.openxmlformats.org/officeDocument/2006/relationships/tags" Target="../tags/tag777.xml" /><Relationship Id="rId16" Type="http://schemas.openxmlformats.org/officeDocument/2006/relationships/tags" Target="../tags/tag778.xml" /><Relationship Id="rId17" Type="http://schemas.openxmlformats.org/officeDocument/2006/relationships/tags" Target="../tags/tag779.xml" /><Relationship Id="rId18" Type="http://schemas.openxmlformats.org/officeDocument/2006/relationships/tags" Target="../tags/tag780.xml" /><Relationship Id="rId19" Type="http://schemas.openxmlformats.org/officeDocument/2006/relationships/tags" Target="../tags/tag781.xml" /><Relationship Id="rId2" Type="http://schemas.openxmlformats.org/officeDocument/2006/relationships/tags" Target="../tags/tag764.xml" /><Relationship Id="rId20" Type="http://schemas.openxmlformats.org/officeDocument/2006/relationships/tags" Target="../tags/tag782.xml" /><Relationship Id="rId21" Type="http://schemas.openxmlformats.org/officeDocument/2006/relationships/tags" Target="../tags/tag783.xml" /><Relationship Id="rId22" Type="http://schemas.openxmlformats.org/officeDocument/2006/relationships/tags" Target="../tags/tag784.xml" /><Relationship Id="rId23" Type="http://schemas.openxmlformats.org/officeDocument/2006/relationships/tags" Target="../tags/tag785.xml" /><Relationship Id="rId3" Type="http://schemas.openxmlformats.org/officeDocument/2006/relationships/tags" Target="../tags/tag765.xml" /><Relationship Id="rId4" Type="http://schemas.openxmlformats.org/officeDocument/2006/relationships/tags" Target="../tags/tag766.xml" /><Relationship Id="rId5" Type="http://schemas.openxmlformats.org/officeDocument/2006/relationships/tags" Target="../tags/tag767.xml" /><Relationship Id="rId6" Type="http://schemas.openxmlformats.org/officeDocument/2006/relationships/tags" Target="../tags/tag768.xml" /><Relationship Id="rId7" Type="http://schemas.openxmlformats.org/officeDocument/2006/relationships/tags" Target="../tags/tag769.xml" /><Relationship Id="rId8" Type="http://schemas.openxmlformats.org/officeDocument/2006/relationships/tags" Target="../tags/tag770.xml" /><Relationship Id="rId9" Type="http://schemas.openxmlformats.org/officeDocument/2006/relationships/tags" Target="../tags/tag77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794.xml" /><Relationship Id="rId11" Type="http://schemas.openxmlformats.org/officeDocument/2006/relationships/tags" Target="../tags/tag795.xml" /><Relationship Id="rId12" Type="http://schemas.openxmlformats.org/officeDocument/2006/relationships/tags" Target="../tags/tag796.xml" /><Relationship Id="rId2" Type="http://schemas.openxmlformats.org/officeDocument/2006/relationships/tags" Target="../tags/tag786.xml" /><Relationship Id="rId3" Type="http://schemas.openxmlformats.org/officeDocument/2006/relationships/tags" Target="../tags/tag787.xml" /><Relationship Id="rId4" Type="http://schemas.openxmlformats.org/officeDocument/2006/relationships/tags" Target="../tags/tag788.xml" /><Relationship Id="rId5" Type="http://schemas.openxmlformats.org/officeDocument/2006/relationships/tags" Target="../tags/tag789.xml" /><Relationship Id="rId6" Type="http://schemas.openxmlformats.org/officeDocument/2006/relationships/tags" Target="../tags/tag790.xml" /><Relationship Id="rId7" Type="http://schemas.openxmlformats.org/officeDocument/2006/relationships/tags" Target="../tags/tag791.xml" /><Relationship Id="rId8" Type="http://schemas.openxmlformats.org/officeDocument/2006/relationships/tags" Target="../tags/tag792.xml" /><Relationship Id="rId9" Type="http://schemas.openxmlformats.org/officeDocument/2006/relationships/tags" Target="../tags/tag79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05.xml" /><Relationship Id="rId11" Type="http://schemas.openxmlformats.org/officeDocument/2006/relationships/tags" Target="../tags/tag806.xml" /><Relationship Id="rId12" Type="http://schemas.openxmlformats.org/officeDocument/2006/relationships/tags" Target="../tags/tag807.xml" /><Relationship Id="rId13" Type="http://schemas.openxmlformats.org/officeDocument/2006/relationships/tags" Target="../tags/tag808.xml" /><Relationship Id="rId14" Type="http://schemas.openxmlformats.org/officeDocument/2006/relationships/tags" Target="../tags/tag809.xml" /><Relationship Id="rId15" Type="http://schemas.openxmlformats.org/officeDocument/2006/relationships/tags" Target="../tags/tag810.xml" /><Relationship Id="rId16" Type="http://schemas.openxmlformats.org/officeDocument/2006/relationships/tags" Target="../tags/tag811.xml" /><Relationship Id="rId2" Type="http://schemas.openxmlformats.org/officeDocument/2006/relationships/tags" Target="../tags/tag797.xml" /><Relationship Id="rId3" Type="http://schemas.openxmlformats.org/officeDocument/2006/relationships/tags" Target="../tags/tag798.xml" /><Relationship Id="rId4" Type="http://schemas.openxmlformats.org/officeDocument/2006/relationships/tags" Target="../tags/tag799.xml" /><Relationship Id="rId5" Type="http://schemas.openxmlformats.org/officeDocument/2006/relationships/tags" Target="../tags/tag800.xml" /><Relationship Id="rId6" Type="http://schemas.openxmlformats.org/officeDocument/2006/relationships/tags" Target="../tags/tag801.xml" /><Relationship Id="rId7" Type="http://schemas.openxmlformats.org/officeDocument/2006/relationships/tags" Target="../tags/tag802.xml" /><Relationship Id="rId8" Type="http://schemas.openxmlformats.org/officeDocument/2006/relationships/tags" Target="../tags/tag803.xml" /><Relationship Id="rId9" Type="http://schemas.openxmlformats.org/officeDocument/2006/relationships/tags" Target="../tags/tag80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20.xml" /><Relationship Id="rId11" Type="http://schemas.openxmlformats.org/officeDocument/2006/relationships/tags" Target="../tags/tag821.xml" /><Relationship Id="rId12" Type="http://schemas.openxmlformats.org/officeDocument/2006/relationships/tags" Target="../tags/tag822.xml" /><Relationship Id="rId13" Type="http://schemas.openxmlformats.org/officeDocument/2006/relationships/tags" Target="../tags/tag823.xml" /><Relationship Id="rId14" Type="http://schemas.openxmlformats.org/officeDocument/2006/relationships/tags" Target="../tags/tag824.xml" /><Relationship Id="rId2" Type="http://schemas.openxmlformats.org/officeDocument/2006/relationships/tags" Target="../tags/tag812.xml" /><Relationship Id="rId3" Type="http://schemas.openxmlformats.org/officeDocument/2006/relationships/tags" Target="../tags/tag813.xml" /><Relationship Id="rId4" Type="http://schemas.openxmlformats.org/officeDocument/2006/relationships/tags" Target="../tags/tag814.xml" /><Relationship Id="rId5" Type="http://schemas.openxmlformats.org/officeDocument/2006/relationships/tags" Target="../tags/tag815.xml" /><Relationship Id="rId6" Type="http://schemas.openxmlformats.org/officeDocument/2006/relationships/tags" Target="../tags/tag816.xml" /><Relationship Id="rId7" Type="http://schemas.openxmlformats.org/officeDocument/2006/relationships/tags" Target="../tags/tag817.xml" /><Relationship Id="rId8" Type="http://schemas.openxmlformats.org/officeDocument/2006/relationships/tags" Target="../tags/tag818.xml" /><Relationship Id="rId9" Type="http://schemas.openxmlformats.org/officeDocument/2006/relationships/tags" Target="../tags/tag819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33.xml" /><Relationship Id="rId11" Type="http://schemas.openxmlformats.org/officeDocument/2006/relationships/tags" Target="../tags/tag834.xml" /><Relationship Id="rId12" Type="http://schemas.openxmlformats.org/officeDocument/2006/relationships/tags" Target="../tags/tag835.xml" /><Relationship Id="rId13" Type="http://schemas.openxmlformats.org/officeDocument/2006/relationships/tags" Target="../tags/tag836.xml" /><Relationship Id="rId14" Type="http://schemas.openxmlformats.org/officeDocument/2006/relationships/tags" Target="../tags/tag837.xml" /><Relationship Id="rId15" Type="http://schemas.openxmlformats.org/officeDocument/2006/relationships/tags" Target="../tags/tag838.xml" /><Relationship Id="rId2" Type="http://schemas.openxmlformats.org/officeDocument/2006/relationships/tags" Target="../tags/tag825.xml" /><Relationship Id="rId3" Type="http://schemas.openxmlformats.org/officeDocument/2006/relationships/tags" Target="../tags/tag826.xml" /><Relationship Id="rId4" Type="http://schemas.openxmlformats.org/officeDocument/2006/relationships/tags" Target="../tags/tag827.xml" /><Relationship Id="rId5" Type="http://schemas.openxmlformats.org/officeDocument/2006/relationships/tags" Target="../tags/tag828.xml" /><Relationship Id="rId6" Type="http://schemas.openxmlformats.org/officeDocument/2006/relationships/tags" Target="../tags/tag829.xml" /><Relationship Id="rId7" Type="http://schemas.openxmlformats.org/officeDocument/2006/relationships/tags" Target="../tags/tag830.xml" /><Relationship Id="rId8" Type="http://schemas.openxmlformats.org/officeDocument/2006/relationships/tags" Target="../tags/tag831.xml" /><Relationship Id="rId9" Type="http://schemas.openxmlformats.org/officeDocument/2006/relationships/tags" Target="../tags/tag83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47.xml" /><Relationship Id="rId11" Type="http://schemas.openxmlformats.org/officeDocument/2006/relationships/tags" Target="../tags/tag848.xml" /><Relationship Id="rId12" Type="http://schemas.openxmlformats.org/officeDocument/2006/relationships/tags" Target="../tags/tag849.xml" /><Relationship Id="rId13" Type="http://schemas.openxmlformats.org/officeDocument/2006/relationships/tags" Target="../tags/tag850.xml" /><Relationship Id="rId14" Type="http://schemas.openxmlformats.org/officeDocument/2006/relationships/tags" Target="../tags/tag851.xml" /><Relationship Id="rId15" Type="http://schemas.openxmlformats.org/officeDocument/2006/relationships/tags" Target="../tags/tag852.xml" /><Relationship Id="rId16" Type="http://schemas.openxmlformats.org/officeDocument/2006/relationships/tags" Target="../tags/tag853.xml" /><Relationship Id="rId2" Type="http://schemas.openxmlformats.org/officeDocument/2006/relationships/tags" Target="../tags/tag839.xml" /><Relationship Id="rId3" Type="http://schemas.openxmlformats.org/officeDocument/2006/relationships/tags" Target="../tags/tag840.xml" /><Relationship Id="rId4" Type="http://schemas.openxmlformats.org/officeDocument/2006/relationships/tags" Target="../tags/tag841.xml" /><Relationship Id="rId5" Type="http://schemas.openxmlformats.org/officeDocument/2006/relationships/tags" Target="../tags/tag842.xml" /><Relationship Id="rId6" Type="http://schemas.openxmlformats.org/officeDocument/2006/relationships/tags" Target="../tags/tag843.xml" /><Relationship Id="rId7" Type="http://schemas.openxmlformats.org/officeDocument/2006/relationships/tags" Target="../tags/tag844.xml" /><Relationship Id="rId8" Type="http://schemas.openxmlformats.org/officeDocument/2006/relationships/tags" Target="../tags/tag845.xml" /><Relationship Id="rId9" Type="http://schemas.openxmlformats.org/officeDocument/2006/relationships/tags" Target="../tags/tag846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54.xml" /><Relationship Id="rId3" Type="http://schemas.openxmlformats.org/officeDocument/2006/relationships/tags" Target="../tags/tag855.xml" /><Relationship Id="rId4" Type="http://schemas.openxmlformats.org/officeDocument/2006/relationships/tags" Target="../tags/tag856.xml" /><Relationship Id="rId5" Type="http://schemas.openxmlformats.org/officeDocument/2006/relationships/tags" Target="../tags/tag857.xml" /><Relationship Id="rId6" Type="http://schemas.openxmlformats.org/officeDocument/2006/relationships/tags" Target="../tags/tag858.xml" /><Relationship Id="rId7" Type="http://schemas.openxmlformats.org/officeDocument/2006/relationships/tags" Target="../tags/tag859.xml" /><Relationship Id="rId8" Type="http://schemas.openxmlformats.org/officeDocument/2006/relationships/tags" Target="../tags/tag860.xml" /><Relationship Id="rId9" Type="http://schemas.openxmlformats.org/officeDocument/2006/relationships/tags" Target="../tags/tag861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70.xml" /><Relationship Id="rId11" Type="http://schemas.openxmlformats.org/officeDocument/2006/relationships/tags" Target="../tags/tag871.xml" /><Relationship Id="rId12" Type="http://schemas.openxmlformats.org/officeDocument/2006/relationships/tags" Target="../tags/tag872.xml" /><Relationship Id="rId2" Type="http://schemas.openxmlformats.org/officeDocument/2006/relationships/tags" Target="../tags/tag862.xml" /><Relationship Id="rId3" Type="http://schemas.openxmlformats.org/officeDocument/2006/relationships/tags" Target="../tags/tag863.xml" /><Relationship Id="rId4" Type="http://schemas.openxmlformats.org/officeDocument/2006/relationships/tags" Target="../tags/tag864.xml" /><Relationship Id="rId5" Type="http://schemas.openxmlformats.org/officeDocument/2006/relationships/tags" Target="../tags/tag865.xml" /><Relationship Id="rId6" Type="http://schemas.openxmlformats.org/officeDocument/2006/relationships/tags" Target="../tags/tag866.xml" /><Relationship Id="rId7" Type="http://schemas.openxmlformats.org/officeDocument/2006/relationships/tags" Target="../tags/tag867.xml" /><Relationship Id="rId8" Type="http://schemas.openxmlformats.org/officeDocument/2006/relationships/tags" Target="../tags/tag868.xml" /><Relationship Id="rId9" Type="http://schemas.openxmlformats.org/officeDocument/2006/relationships/tags" Target="../tags/tag86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9.xml" /><Relationship Id="rId11" Type="http://schemas.openxmlformats.org/officeDocument/2006/relationships/tags" Target="../tags/tag190.xml" /><Relationship Id="rId2" Type="http://schemas.openxmlformats.org/officeDocument/2006/relationships/tags" Target="../tags/tag182.xml" /><Relationship Id="rId3" Type="http://schemas.openxmlformats.org/officeDocument/2006/relationships/image" Target="../media/image9.png" /><Relationship Id="rId4" Type="http://schemas.openxmlformats.org/officeDocument/2006/relationships/tags" Target="../tags/tag183.xml" /><Relationship Id="rId5" Type="http://schemas.openxmlformats.org/officeDocument/2006/relationships/tags" Target="../tags/tag184.xml" /><Relationship Id="rId6" Type="http://schemas.openxmlformats.org/officeDocument/2006/relationships/tags" Target="../tags/tag185.xml" /><Relationship Id="rId7" Type="http://schemas.openxmlformats.org/officeDocument/2006/relationships/tags" Target="../tags/tag186.xml" /><Relationship Id="rId8" Type="http://schemas.openxmlformats.org/officeDocument/2006/relationships/tags" Target="../tags/tag187.xml" /><Relationship Id="rId9" Type="http://schemas.openxmlformats.org/officeDocument/2006/relationships/tags" Target="../tags/tag188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881.xml" /><Relationship Id="rId11" Type="http://schemas.openxmlformats.org/officeDocument/2006/relationships/tags" Target="../tags/tag882.xml" /><Relationship Id="rId12" Type="http://schemas.openxmlformats.org/officeDocument/2006/relationships/tags" Target="../tags/tag883.xml" /><Relationship Id="rId13" Type="http://schemas.openxmlformats.org/officeDocument/2006/relationships/tags" Target="../tags/tag884.xml" /><Relationship Id="rId14" Type="http://schemas.openxmlformats.org/officeDocument/2006/relationships/tags" Target="../tags/tag885.xml" /><Relationship Id="rId15" Type="http://schemas.openxmlformats.org/officeDocument/2006/relationships/tags" Target="../tags/tag886.xml" /><Relationship Id="rId16" Type="http://schemas.openxmlformats.org/officeDocument/2006/relationships/tags" Target="../tags/tag887.xml" /><Relationship Id="rId17" Type="http://schemas.openxmlformats.org/officeDocument/2006/relationships/tags" Target="../tags/tag888.xml" /><Relationship Id="rId18" Type="http://schemas.openxmlformats.org/officeDocument/2006/relationships/tags" Target="../tags/tag889.xml" /><Relationship Id="rId19" Type="http://schemas.openxmlformats.org/officeDocument/2006/relationships/tags" Target="../tags/tag890.xml" /><Relationship Id="rId2" Type="http://schemas.openxmlformats.org/officeDocument/2006/relationships/notesSlide" Target="../notesSlides/notesSlide10.xml" /><Relationship Id="rId20" Type="http://schemas.openxmlformats.org/officeDocument/2006/relationships/tags" Target="../tags/tag891.xml" /><Relationship Id="rId21" Type="http://schemas.openxmlformats.org/officeDocument/2006/relationships/tags" Target="../tags/tag892.xml" /><Relationship Id="rId22" Type="http://schemas.openxmlformats.org/officeDocument/2006/relationships/tags" Target="../tags/tag893.xml" /><Relationship Id="rId23" Type="http://schemas.openxmlformats.org/officeDocument/2006/relationships/tags" Target="../tags/tag894.xml" /><Relationship Id="rId3" Type="http://schemas.openxmlformats.org/officeDocument/2006/relationships/tags" Target="../tags/tag877.xml" /><Relationship Id="rId4" Type="http://schemas.openxmlformats.org/officeDocument/2006/relationships/image" Target="../media/image9.png" /><Relationship Id="rId5" Type="http://schemas.openxmlformats.org/officeDocument/2006/relationships/tags" Target="../tags/tag878.xml" /><Relationship Id="rId6" Type="http://schemas.openxmlformats.org/officeDocument/2006/relationships/image" Target="../media/image37.png" /><Relationship Id="rId7" Type="http://schemas.microsoft.com/office/2007/relationships/hdphoto" Target="../media/image38.wdp" /><Relationship Id="rId8" Type="http://schemas.openxmlformats.org/officeDocument/2006/relationships/tags" Target="../tags/tag879.xml" /><Relationship Id="rId9" Type="http://schemas.openxmlformats.org/officeDocument/2006/relationships/tags" Target="../tags/tag880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03.xml" /><Relationship Id="rId11" Type="http://schemas.openxmlformats.org/officeDocument/2006/relationships/tags" Target="../tags/tag904.xml" /><Relationship Id="rId12" Type="http://schemas.openxmlformats.org/officeDocument/2006/relationships/tags" Target="../tags/tag905.xml" /><Relationship Id="rId13" Type="http://schemas.openxmlformats.org/officeDocument/2006/relationships/tags" Target="../tags/tag906.xml" /><Relationship Id="rId14" Type="http://schemas.openxmlformats.org/officeDocument/2006/relationships/tags" Target="../tags/tag907.xml" /><Relationship Id="rId15" Type="http://schemas.openxmlformats.org/officeDocument/2006/relationships/tags" Target="../tags/tag908.xml" /><Relationship Id="rId16" Type="http://schemas.openxmlformats.org/officeDocument/2006/relationships/tags" Target="../tags/tag909.xml" /><Relationship Id="rId17" Type="http://schemas.openxmlformats.org/officeDocument/2006/relationships/tags" Target="../tags/tag910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899.xml" /><Relationship Id="rId4" Type="http://schemas.openxmlformats.org/officeDocument/2006/relationships/image" Target="../media/image9.png" /><Relationship Id="rId5" Type="http://schemas.openxmlformats.org/officeDocument/2006/relationships/tags" Target="../tags/tag900.xml" /><Relationship Id="rId6" Type="http://schemas.openxmlformats.org/officeDocument/2006/relationships/image" Target="../media/image37.png" /><Relationship Id="rId7" Type="http://schemas.microsoft.com/office/2007/relationships/hdphoto" Target="../media/image38.wdp" /><Relationship Id="rId8" Type="http://schemas.openxmlformats.org/officeDocument/2006/relationships/tags" Target="../tags/tag901.xml" /><Relationship Id="rId9" Type="http://schemas.openxmlformats.org/officeDocument/2006/relationships/tags" Target="../tags/tag90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19.xml" /><Relationship Id="rId11" Type="http://schemas.openxmlformats.org/officeDocument/2006/relationships/tags" Target="../tags/tag920.xml" /><Relationship Id="rId12" Type="http://schemas.openxmlformats.org/officeDocument/2006/relationships/tags" Target="../tags/tag921.xml" /><Relationship Id="rId13" Type="http://schemas.openxmlformats.org/officeDocument/2006/relationships/tags" Target="../tags/tag922.xml" /><Relationship Id="rId14" Type="http://schemas.openxmlformats.org/officeDocument/2006/relationships/tags" Target="../tags/tag923.xml" /><Relationship Id="rId15" Type="http://schemas.openxmlformats.org/officeDocument/2006/relationships/tags" Target="../tags/tag924.xml" /><Relationship Id="rId16" Type="http://schemas.openxmlformats.org/officeDocument/2006/relationships/tags" Target="../tags/tag925.xml" /><Relationship Id="rId17" Type="http://schemas.openxmlformats.org/officeDocument/2006/relationships/tags" Target="../tags/tag926.xml" /><Relationship Id="rId18" Type="http://schemas.openxmlformats.org/officeDocument/2006/relationships/tags" Target="../tags/tag927.xml" /><Relationship Id="rId19" Type="http://schemas.openxmlformats.org/officeDocument/2006/relationships/tags" Target="../tags/tag928.xml" /><Relationship Id="rId2" Type="http://schemas.openxmlformats.org/officeDocument/2006/relationships/notesSlide" Target="../notesSlides/notesSlide12.xml" /><Relationship Id="rId20" Type="http://schemas.openxmlformats.org/officeDocument/2006/relationships/tags" Target="../tags/tag929.xml" /><Relationship Id="rId3" Type="http://schemas.openxmlformats.org/officeDocument/2006/relationships/tags" Target="../tags/tag915.xml" /><Relationship Id="rId4" Type="http://schemas.openxmlformats.org/officeDocument/2006/relationships/image" Target="../media/image9.png" /><Relationship Id="rId5" Type="http://schemas.openxmlformats.org/officeDocument/2006/relationships/tags" Target="../tags/tag916.xml" /><Relationship Id="rId6" Type="http://schemas.openxmlformats.org/officeDocument/2006/relationships/image" Target="../media/image37.png" /><Relationship Id="rId7" Type="http://schemas.microsoft.com/office/2007/relationships/hdphoto" Target="../media/image38.wdp" /><Relationship Id="rId8" Type="http://schemas.openxmlformats.org/officeDocument/2006/relationships/tags" Target="../tags/tag917.xml" /><Relationship Id="rId9" Type="http://schemas.openxmlformats.org/officeDocument/2006/relationships/tags" Target="../tags/tag918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38.xml" /><Relationship Id="rId11" Type="http://schemas.openxmlformats.org/officeDocument/2006/relationships/tags" Target="../tags/tag939.xml" /><Relationship Id="rId12" Type="http://schemas.openxmlformats.org/officeDocument/2006/relationships/tags" Target="../tags/tag940.xml" /><Relationship Id="rId13" Type="http://schemas.openxmlformats.org/officeDocument/2006/relationships/tags" Target="../tags/tag941.xml" /><Relationship Id="rId14" Type="http://schemas.openxmlformats.org/officeDocument/2006/relationships/tags" Target="../tags/tag942.xml" /><Relationship Id="rId15" Type="http://schemas.openxmlformats.org/officeDocument/2006/relationships/tags" Target="../tags/tag943.xml" /><Relationship Id="rId16" Type="http://schemas.openxmlformats.org/officeDocument/2006/relationships/tags" Target="../tags/tag944.xml" /><Relationship Id="rId17" Type="http://schemas.openxmlformats.org/officeDocument/2006/relationships/tags" Target="../tags/tag945.xml" /><Relationship Id="rId18" Type="http://schemas.openxmlformats.org/officeDocument/2006/relationships/tags" Target="../tags/tag946.xml" /><Relationship Id="rId19" Type="http://schemas.openxmlformats.org/officeDocument/2006/relationships/tags" Target="../tags/tag947.xml" /><Relationship Id="rId2" Type="http://schemas.openxmlformats.org/officeDocument/2006/relationships/notesSlide" Target="../notesSlides/notesSlide13.xml" /><Relationship Id="rId20" Type="http://schemas.openxmlformats.org/officeDocument/2006/relationships/tags" Target="../tags/tag948.xml" /><Relationship Id="rId3" Type="http://schemas.openxmlformats.org/officeDocument/2006/relationships/tags" Target="../tags/tag934.xml" /><Relationship Id="rId4" Type="http://schemas.openxmlformats.org/officeDocument/2006/relationships/image" Target="../media/image9.png" /><Relationship Id="rId5" Type="http://schemas.openxmlformats.org/officeDocument/2006/relationships/tags" Target="../tags/tag935.xml" /><Relationship Id="rId6" Type="http://schemas.openxmlformats.org/officeDocument/2006/relationships/image" Target="../media/image37.png" /><Relationship Id="rId7" Type="http://schemas.microsoft.com/office/2007/relationships/hdphoto" Target="../media/image38.wdp" /><Relationship Id="rId8" Type="http://schemas.openxmlformats.org/officeDocument/2006/relationships/tags" Target="../tags/tag936.xml" /><Relationship Id="rId9" Type="http://schemas.openxmlformats.org/officeDocument/2006/relationships/tags" Target="../tags/tag937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57.xml" /><Relationship Id="rId11" Type="http://schemas.openxmlformats.org/officeDocument/2006/relationships/tags" Target="../tags/tag958.xml" /><Relationship Id="rId2" Type="http://schemas.openxmlformats.org/officeDocument/2006/relationships/tags" Target="../tags/tag949.xml" /><Relationship Id="rId3" Type="http://schemas.openxmlformats.org/officeDocument/2006/relationships/tags" Target="../tags/tag950.xml" /><Relationship Id="rId4" Type="http://schemas.openxmlformats.org/officeDocument/2006/relationships/tags" Target="../tags/tag951.xml" /><Relationship Id="rId5" Type="http://schemas.openxmlformats.org/officeDocument/2006/relationships/tags" Target="../tags/tag952.xml" /><Relationship Id="rId6" Type="http://schemas.openxmlformats.org/officeDocument/2006/relationships/tags" Target="../tags/tag953.xml" /><Relationship Id="rId7" Type="http://schemas.openxmlformats.org/officeDocument/2006/relationships/tags" Target="../tags/tag954.xml" /><Relationship Id="rId8" Type="http://schemas.openxmlformats.org/officeDocument/2006/relationships/tags" Target="../tags/tag955.xml" /><Relationship Id="rId9" Type="http://schemas.openxmlformats.org/officeDocument/2006/relationships/tags" Target="../tags/tag956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68.xml" /><Relationship Id="rId11" Type="http://schemas.openxmlformats.org/officeDocument/2006/relationships/tags" Target="../tags/tag969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963.xml" /><Relationship Id="rId4" Type="http://schemas.openxmlformats.org/officeDocument/2006/relationships/image" Target="../media/image1.jpeg" /><Relationship Id="rId5" Type="http://schemas.openxmlformats.org/officeDocument/2006/relationships/tags" Target="../tags/tag964.xml" /><Relationship Id="rId6" Type="http://schemas.openxmlformats.org/officeDocument/2006/relationships/tags" Target="../tags/tag965.xml" /><Relationship Id="rId7" Type="http://schemas.openxmlformats.org/officeDocument/2006/relationships/image" Target="../media/image31.png" /><Relationship Id="rId8" Type="http://schemas.openxmlformats.org/officeDocument/2006/relationships/tags" Target="../tags/tag966.xml" /><Relationship Id="rId9" Type="http://schemas.openxmlformats.org/officeDocument/2006/relationships/tags" Target="../tags/tag967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77.xml" /><Relationship Id="rId11" Type="http://schemas.openxmlformats.org/officeDocument/2006/relationships/tags" Target="../tags/tag978.xml" /><Relationship Id="rId2" Type="http://schemas.openxmlformats.org/officeDocument/2006/relationships/tags" Target="../tags/tag970.xml" /><Relationship Id="rId3" Type="http://schemas.openxmlformats.org/officeDocument/2006/relationships/image" Target="../media/image39.png" /><Relationship Id="rId4" Type="http://schemas.openxmlformats.org/officeDocument/2006/relationships/tags" Target="../tags/tag971.xml" /><Relationship Id="rId5" Type="http://schemas.openxmlformats.org/officeDocument/2006/relationships/tags" Target="../tags/tag972.xml" /><Relationship Id="rId6" Type="http://schemas.openxmlformats.org/officeDocument/2006/relationships/tags" Target="../tags/tag973.xml" /><Relationship Id="rId7" Type="http://schemas.openxmlformats.org/officeDocument/2006/relationships/tags" Target="../tags/tag974.xml" /><Relationship Id="rId8" Type="http://schemas.openxmlformats.org/officeDocument/2006/relationships/tags" Target="../tags/tag975.xml" /><Relationship Id="rId9" Type="http://schemas.openxmlformats.org/officeDocument/2006/relationships/tags" Target="../tags/tag976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989.xml" /><Relationship Id="rId11" Type="http://schemas.openxmlformats.org/officeDocument/2006/relationships/image" Target="../media/image41.png" /><Relationship Id="rId12" Type="http://schemas.openxmlformats.org/officeDocument/2006/relationships/tags" Target="../tags/tag990.xml" /><Relationship Id="rId13" Type="http://schemas.openxmlformats.org/officeDocument/2006/relationships/image" Target="../media/image1.jpeg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983.xml" /><Relationship Id="rId4" Type="http://schemas.openxmlformats.org/officeDocument/2006/relationships/tags" Target="../tags/tag984.xml" /><Relationship Id="rId5" Type="http://schemas.openxmlformats.org/officeDocument/2006/relationships/tags" Target="../tags/tag985.xml" /><Relationship Id="rId6" Type="http://schemas.openxmlformats.org/officeDocument/2006/relationships/tags" Target="../tags/tag986.xml" /><Relationship Id="rId7" Type="http://schemas.openxmlformats.org/officeDocument/2006/relationships/tags" Target="../tags/tag987.xml" /><Relationship Id="rId8" Type="http://schemas.openxmlformats.org/officeDocument/2006/relationships/tags" Target="../tags/tag988.xml" /><Relationship Id="rId9" Type="http://schemas.openxmlformats.org/officeDocument/2006/relationships/image" Target="../media/image4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8.xml" /><Relationship Id="rId11" Type="http://schemas.openxmlformats.org/officeDocument/2006/relationships/tags" Target="../tags/tag199.xml" /><Relationship Id="rId2" Type="http://schemas.openxmlformats.org/officeDocument/2006/relationships/tags" Target="../tags/tag191.xml" /><Relationship Id="rId3" Type="http://schemas.openxmlformats.org/officeDocument/2006/relationships/image" Target="../media/image9.png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5.xml" /><Relationship Id="rId11" Type="http://schemas.openxmlformats.org/officeDocument/2006/relationships/tags" Target="../tags/tag206.xml" /><Relationship Id="rId12" Type="http://schemas.openxmlformats.org/officeDocument/2006/relationships/tags" Target="../tags/tag207.xml" /><Relationship Id="rId2" Type="http://schemas.openxmlformats.org/officeDocument/2006/relationships/tags" Target="../tags/tag200.xml" /><Relationship Id="rId3" Type="http://schemas.openxmlformats.org/officeDocument/2006/relationships/image" Target="../media/image9.png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image" Target="../media/image10.tiff" /><Relationship Id="rId7" Type="http://schemas.openxmlformats.org/officeDocument/2006/relationships/tags" Target="../tags/tag203.xml" /><Relationship Id="rId8" Type="http://schemas.openxmlformats.org/officeDocument/2006/relationships/image" Target="../media/image11.tiff" /><Relationship Id="rId9" Type="http://schemas.openxmlformats.org/officeDocument/2006/relationships/tags" Target="../tags/tag20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4.png" /><Relationship Id="rId11" Type="http://schemas.openxmlformats.org/officeDocument/2006/relationships/tags" Target="../tags/tag213.xml" /><Relationship Id="rId12" Type="http://schemas.openxmlformats.org/officeDocument/2006/relationships/tags" Target="../tags/tag214.xml" /><Relationship Id="rId2" Type="http://schemas.openxmlformats.org/officeDocument/2006/relationships/tags" Target="../tags/tag208.xml" /><Relationship Id="rId3" Type="http://schemas.openxmlformats.org/officeDocument/2006/relationships/image" Target="../media/image9.png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image" Target="../media/image12.tiff" /><Relationship Id="rId7" Type="http://schemas.openxmlformats.org/officeDocument/2006/relationships/tags" Target="../tags/tag211.xml" /><Relationship Id="rId8" Type="http://schemas.openxmlformats.org/officeDocument/2006/relationships/image" Target="../media/image13.tiff" /><Relationship Id="rId9" Type="http://schemas.openxmlformats.org/officeDocument/2006/relationships/tags" Target="../tags/tag2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7.tiff" /><Relationship Id="rId11" Type="http://schemas.openxmlformats.org/officeDocument/2006/relationships/tags" Target="../tags/tag220.xml" /><Relationship Id="rId12" Type="http://schemas.openxmlformats.org/officeDocument/2006/relationships/tags" Target="../tags/tag221.xml" /><Relationship Id="rId2" Type="http://schemas.openxmlformats.org/officeDocument/2006/relationships/tags" Target="../tags/tag215.xml" /><Relationship Id="rId3" Type="http://schemas.openxmlformats.org/officeDocument/2006/relationships/image" Target="../media/image9.png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image" Target="../media/image15.jpeg" /><Relationship Id="rId7" Type="http://schemas.openxmlformats.org/officeDocument/2006/relationships/tags" Target="../tags/tag218.xml" /><Relationship Id="rId8" Type="http://schemas.openxmlformats.org/officeDocument/2006/relationships/image" Target="../media/image16.tiff" /><Relationship Id="rId9" Type="http://schemas.openxmlformats.org/officeDocument/2006/relationships/tags" Target="../tags/tag21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48" name="图片 9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5400000">
            <a:off x="62749" y="-86198"/>
            <a:ext cx="6870233" cy="70426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rot="10800000" flipV="1">
            <a:off x="9390185" y="3231289"/>
            <a:ext cx="2801815" cy="3626711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140546" y="469541"/>
            <a:ext cx="3423909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听歌识人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8"/>
            </p:custDataLst>
          </p:nvPr>
        </p:nvCxnSpPr>
        <p:spPr>
          <a:xfrm flipH="1">
            <a:off x="3741029" y="1053135"/>
            <a:ext cx="4366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木兰心 (2)">
            <a:hlinkClick action="ppaction://media"/>
          </p:cNvPr>
          <p:cNvPicPr/>
          <p:nvPr>
            <a:videoFile r:link="rId11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06755" y="1149350"/>
            <a:ext cx="10782300" cy="5170170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60000"/>
          </a:blip>
          <a:srcRect l="26768" t="11947" r="44942" b="7099"/>
          <a:stretch>
            <a:fillRect/>
          </a:stretch>
        </p:blipFill>
        <p:spPr>
          <a:xfrm>
            <a:off x="-11430" y="3096260"/>
            <a:ext cx="2543810" cy="409511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93153" y="688527"/>
            <a:ext cx="4431381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邮票版《木兰诗》</a:t>
            </a:r>
            <a:endParaRPr lang="zh-CN" altLang="en-US" sz="3200" b="1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34030" y="1589753"/>
            <a:ext cx="2903474" cy="223859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937504" y="1584230"/>
            <a:ext cx="2903474" cy="22183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034030" y="3828346"/>
            <a:ext cx="2903474" cy="22293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937504" y="3802561"/>
            <a:ext cx="2903474" cy="2229367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0000"/>
          </a:blip>
          <a:srcRect l="26768" t="11947" r="44942" b="7099"/>
          <a:stretch>
            <a:fillRect/>
          </a:stretch>
        </p:blipFill>
        <p:spPr>
          <a:xfrm>
            <a:off x="-11430" y="3096260"/>
            <a:ext cx="2543810" cy="409511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28713" y="712657"/>
            <a:ext cx="4431381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戏曲上的《木兰诗》</a:t>
            </a:r>
            <a:endParaRPr lang="zh-CN" altLang="en-US" sz="3200" b="1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587603" y="617407"/>
            <a:ext cx="4318602" cy="5770961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1671384" y="2450288"/>
            <a:ext cx="5299964" cy="1753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60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豫剧：</a:t>
            </a:r>
            <a:r>
              <a:rPr kumimoji="1" lang="en-US" altLang="zh-CN" sz="360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《</a:t>
            </a:r>
            <a:r>
              <a:rPr kumimoji="1" lang="zh-CN" altLang="en-US" sz="360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花木兰</a:t>
            </a:r>
            <a:r>
              <a:rPr kumimoji="1" lang="en-US" altLang="zh-CN" sz="360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》</a:t>
            </a:r>
            <a:endParaRPr kumimoji="1" lang="en-US" altLang="zh-CN" sz="360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360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表演艺术家：常香玉</a:t>
            </a:r>
            <a:endParaRPr kumimoji="1" lang="zh-CN" altLang="en-US" sz="360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0000"/>
          </a:blip>
          <a:srcRect l="26768" t="11947" r="44942" b="7099"/>
          <a:stretch>
            <a:fillRect/>
          </a:stretch>
        </p:blipFill>
        <p:spPr>
          <a:xfrm>
            <a:off x="-11430" y="3096260"/>
            <a:ext cx="2543810" cy="409511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52843" y="665032"/>
            <a:ext cx="4431381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歌剧上的《木兰诗》</a:t>
            </a:r>
            <a:endParaRPr lang="zh-CN" altLang="en-US" sz="3200" b="1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1431541" y="2589443"/>
            <a:ext cx="4531710" cy="1753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60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歌剧：</a:t>
            </a:r>
            <a:r>
              <a:rPr kumimoji="1" lang="en-US" altLang="zh-CN" sz="360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《</a:t>
            </a:r>
            <a:r>
              <a:rPr kumimoji="1" lang="zh-CN" altLang="en-US" sz="360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木兰诗篇</a:t>
            </a:r>
            <a:r>
              <a:rPr kumimoji="1" lang="en-US" altLang="zh-CN" sz="360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》</a:t>
            </a:r>
            <a:endParaRPr kumimoji="1" lang="en-US" altLang="zh-CN" sz="360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360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歌唱者：谭晶</a:t>
            </a:r>
            <a:endParaRPr kumimoji="1" lang="zh-CN" altLang="en-US" sz="360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810478" y="1359798"/>
            <a:ext cx="5687367" cy="488079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0000"/>
          </a:blip>
          <a:srcRect l="26768" t="11947" r="44942" b="7099"/>
          <a:stretch>
            <a:fillRect/>
          </a:stretch>
        </p:blipFill>
        <p:spPr>
          <a:xfrm>
            <a:off x="-11430" y="3096260"/>
            <a:ext cx="2543810" cy="409511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81088" y="617407"/>
            <a:ext cx="4431381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英语版的《木兰诗》</a:t>
            </a:r>
            <a:endParaRPr lang="zh-CN" altLang="en-US" sz="3200" b="1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sym typeface="+mn-ea"/>
            </a:endParaRPr>
          </a:p>
        </p:txBody>
      </p:sp>
      <p:pic>
        <p:nvPicPr>
          <p:cNvPr id="7" name="图片 6" descr="手机屏幕截图&#10;&#10;描述已自动生成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878756" y="1290049"/>
            <a:ext cx="4434487" cy="5005674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0000"/>
          </a:blip>
          <a:srcRect l="26768" t="11947" r="44942" b="7099"/>
          <a:stretch>
            <a:fillRect/>
          </a:stretch>
        </p:blipFill>
        <p:spPr>
          <a:xfrm>
            <a:off x="-11430" y="3096260"/>
            <a:ext cx="2543810" cy="409511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69658" y="605342"/>
            <a:ext cx="5018831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迪士尼动画版《花木兰》</a:t>
            </a:r>
            <a:endParaRPr lang="zh-CN" altLang="en-US" sz="3200" b="1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820277" y="1531028"/>
            <a:ext cx="3212892" cy="48193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033169" y="3903538"/>
            <a:ext cx="4187181" cy="24805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054497" y="2113391"/>
            <a:ext cx="3508290" cy="26312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794354" y="1264798"/>
            <a:ext cx="3992380" cy="2495238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60000"/>
          </a:blip>
          <a:srcRect l="26768" t="11947" r="44942" b="7099"/>
          <a:stretch>
            <a:fillRect/>
          </a:stretch>
        </p:blipFill>
        <p:spPr>
          <a:xfrm>
            <a:off x="-11430" y="3096260"/>
            <a:ext cx="2543810" cy="409511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73468" y="640902"/>
            <a:ext cx="5018831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电影版《花木兰》</a:t>
            </a:r>
            <a:endParaRPr lang="zh-CN" altLang="en-US" sz="3200" b="1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881890" y="1305439"/>
            <a:ext cx="3454608" cy="4935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592297" y="1813052"/>
            <a:ext cx="5888069" cy="3919927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6018" name="Rectangle 7"/>
          <p:cNvSpPr/>
          <p:nvPr>
            <p:custDataLst>
              <p:tags r:id="rId3"/>
            </p:custDataLst>
          </p:nvPr>
        </p:nvSpPr>
        <p:spPr>
          <a:xfrm>
            <a:off x="617220" y="1475529"/>
            <a:ext cx="11097684" cy="4196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lnSpc>
                <a:spcPct val="11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    1.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背诵诗歌，领会诗歌大意及其表达的思想感情。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（难点）</a:t>
            </a:r>
            <a:endParaRPr lang="en-US" altLang="zh-CN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charset="0"/>
            </a:endParaRPr>
          </a:p>
          <a:p>
            <a:pPr algn="l" defTabSz="914400">
              <a:lnSpc>
                <a:spcPct val="11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    2.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反复朗读诗歌，体会诗歌刚健明朗、质朴生动的民歌情味。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（难点）</a:t>
            </a:r>
            <a:endParaRPr lang="zh-CN" altLang="en-US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charset="0"/>
            </a:endParaRPr>
          </a:p>
          <a:p>
            <a:pPr algn="l" defTabSz="914400">
              <a:lnSpc>
                <a:spcPct val="11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    3.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把握诗歌中人物形象的特点，感受人物魅力。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（重点）</a:t>
            </a:r>
            <a:endParaRPr lang="zh-CN" altLang="en-US" sz="3735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5" name="组合 184"/>
          <p:cNvGrpSpPr/>
          <p:nvPr userDrawn="1">
            <p:custDataLst>
              <p:tags r:id="rId4"/>
            </p:custDataLst>
          </p:nvPr>
        </p:nvGrpSpPr>
        <p:grpSpPr>
          <a:xfrm>
            <a:off x="685483" y="734378"/>
            <a:ext cx="2570162" cy="685800"/>
            <a:chOff x="2747226" y="536188"/>
            <a:chExt cx="2458107" cy="604629"/>
          </a:xfrm>
        </p:grpSpPr>
        <p:sp>
          <p:nvSpPr>
            <p:cNvPr id="186" name="矩形: 圆角 28"/>
            <p:cNvSpPr/>
            <p:nvPr>
              <p:custDataLst>
                <p:tags r:id="rId5"/>
              </p:custDataLst>
            </p:nvPr>
          </p:nvSpPr>
          <p:spPr bwMode="auto">
            <a:xfrm rot="20520000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学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7" name="矩形: 圆角 29"/>
            <p:cNvSpPr/>
            <p:nvPr>
              <p:custDataLst>
                <p:tags r:id="rId6"/>
              </p:custDataLst>
            </p:nvPr>
          </p:nvSpPr>
          <p:spPr bwMode="auto">
            <a:xfrm rot="240000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习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8" name="矩形: 圆角 30"/>
            <p:cNvSpPr/>
            <p:nvPr>
              <p:custDataLst>
                <p:tags r:id="rId7"/>
              </p:custDataLst>
            </p:nvPr>
          </p:nvSpPr>
          <p:spPr bwMode="auto">
            <a:xfrm rot="1080000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目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9" name="矩形: 圆角 31"/>
            <p:cNvSpPr/>
            <p:nvPr>
              <p:custDataLst>
                <p:tags r:id="rId8"/>
              </p:custDataLst>
            </p:nvPr>
          </p:nvSpPr>
          <p:spPr bwMode="auto">
            <a:xfrm rot="20880000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标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Picture 2" descr="C:\Users\Administrator\Desktop\6173084.jpg617308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18" y="3174"/>
            <a:ext cx="12191365" cy="6858000"/>
          </a:xfrm>
          <a:prstGeom prst="rect">
            <a:avLst/>
          </a:prstGeom>
          <a:noFill/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1199456" y="644691"/>
            <a:ext cx="9985109" cy="556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09600" sx="107000" sy="107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590" y="1602740"/>
            <a:ext cx="3054350" cy="3658870"/>
          </a:xfrm>
          <a:prstGeom prst="rect">
            <a:avLst/>
          </a:prstGeom>
        </p:spPr>
      </p:pic>
      <p:sp>
        <p:nvSpPr>
          <p:cNvPr id="26" name="TextBox 48"/>
          <p:cNvSpPr txBox="1"/>
          <p:nvPr>
            <p:custDataLst>
              <p:tags r:id="rId9"/>
            </p:custDataLst>
          </p:nvPr>
        </p:nvSpPr>
        <p:spPr>
          <a:xfrm>
            <a:off x="4427220" y="2871470"/>
            <a:ext cx="2569845" cy="692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500" b="1">
                <a:solidFill>
                  <a:srgbClr val="012E63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重点字词</a:t>
            </a:r>
            <a:endParaRPr lang="zh-CN" altLang="en-US" sz="4500" b="1">
              <a:solidFill>
                <a:srgbClr val="012E63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TextBox 49"/>
          <p:cNvSpPr txBox="1"/>
          <p:nvPr>
            <p:custDataLst>
              <p:tags r:id="rId10"/>
            </p:custDataLst>
          </p:nvPr>
        </p:nvSpPr>
        <p:spPr>
          <a:xfrm>
            <a:off x="4427220" y="3760470"/>
            <a:ext cx="2587625" cy="184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 eaLnBrk="0" hangingPunct="0"/>
            <a:r>
              <a:rPr lang="zh-CN" altLang="en-US" sz="1200">
                <a:solidFill>
                  <a:srgbClr val="202020"/>
                </a:solidFill>
                <a:latin typeface="微软雅黑"/>
                <a:ea typeface="微软雅黑" panose="020b0503020204020204" charset="-122"/>
                <a:cs typeface="+mn-ea"/>
                <a:sym typeface="+mn-lt"/>
              </a:rPr>
              <a:t>八年级语文教学课件</a:t>
            </a:r>
            <a:endParaRPr lang="zh-CN" altLang="en-US" sz="1200">
              <a:solidFill>
                <a:srgbClr val="202020"/>
              </a:solidFill>
              <a:latin typeface="微软雅黑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矩形 25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447581" y="2383915"/>
            <a:ext cx="2082552" cy="2096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7" tIns="43348" rIns="86697" bIns="4334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065" cap="all" spc="213">
                <a:solidFill>
                  <a:srgbClr val="FCABB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en-US" altLang="zh-CN" sz="13065" cap="all" spc="213">
              <a:solidFill>
                <a:srgbClr val="FCABB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5" name="Rectangle 5"/>
          <p:cNvSpPr/>
          <p:nvPr>
            <p:custDataLst>
              <p:tags r:id="rId3"/>
            </p:custDataLst>
          </p:nvPr>
        </p:nvSpPr>
        <p:spPr>
          <a:xfrm>
            <a:off x="798830" y="2055654"/>
            <a:ext cx="6288088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800" b="1">
                <a:latin typeface="微软雅黑"/>
                <a:ea typeface="微软雅黑" panose="020b0503020204020204" charset="-122"/>
              </a:rPr>
              <a:t>唧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唧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   ）   机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杼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   ）  军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帖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   ）  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可汗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    ）（     ）   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辔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头（     ）   </a:t>
            </a:r>
            <a:endParaRPr lang="zh-CN" altLang="zh-CN" sz="2800" b="1">
              <a:latin typeface="微软雅黑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800" b="1">
                <a:latin typeface="微软雅黑"/>
                <a:ea typeface="微软雅黑" panose="020b0503020204020204" charset="-122"/>
              </a:rPr>
              <a:t>鞍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鞯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    ）  溅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溅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    ）  啾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啾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  ）   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戎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机（ </a:t>
            </a:r>
            <a:r>
              <a:rPr lang="en-US" altLang="zh-CN" sz="2800" b="1">
                <a:latin typeface="微软雅黑"/>
                <a:ea typeface="微软雅黑" panose="020b0503020204020204" charset="-122"/>
              </a:rPr>
              <a:t> 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    ） 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朔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气（ </a:t>
            </a:r>
            <a:r>
              <a:rPr lang="en-US" altLang="zh-CN" sz="2800" b="1">
                <a:latin typeface="微软雅黑"/>
                <a:ea typeface="微软雅黑" panose="020b0503020204020204" charset="-122"/>
              </a:rPr>
              <a:t> 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   ）  金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柝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  ）   霍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霍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    ）   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著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</a:t>
            </a:r>
            <a:r>
              <a:rPr lang="en-US" altLang="zh-CN" sz="2800" b="1">
                <a:latin typeface="微软雅黑"/>
                <a:ea typeface="微软雅黑" panose="020b0503020204020204" charset="-122"/>
              </a:rPr>
              <a:t> 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    ）  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裳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 </a:t>
            </a:r>
            <a:r>
              <a:rPr lang="en-US" altLang="zh-CN" sz="2800" b="1">
                <a:latin typeface="微软雅黑"/>
                <a:ea typeface="微软雅黑" panose="020b0503020204020204" charset="-122"/>
              </a:rPr>
              <a:t>   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   ）   云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鬓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（     ）   </a:t>
            </a:r>
            <a:r>
              <a:rPr lang="zh-CN" altLang="zh-CN" sz="2800" b="1" u="sng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傍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地（ </a:t>
            </a:r>
            <a:r>
              <a:rPr lang="en-US" altLang="zh-CN" sz="2800" b="1">
                <a:latin typeface="微软雅黑"/>
                <a:ea typeface="微软雅黑" panose="020b0503020204020204" charset="-122"/>
              </a:rPr>
              <a:t>  </a:t>
            </a:r>
            <a:r>
              <a:rPr lang="zh-CN" altLang="zh-CN" sz="2800" b="1">
                <a:latin typeface="微软雅黑"/>
                <a:ea typeface="微软雅黑" panose="020b0503020204020204" charset="-122"/>
              </a:rPr>
              <a:t>    ） </a:t>
            </a:r>
            <a:endParaRPr lang="zh-CN" altLang="zh-CN" sz="2800" b="1">
              <a:latin typeface="微软雅黑"/>
              <a:ea typeface="微软雅黑" panose="020b0503020204020204" charset="-122"/>
            </a:endParaRPr>
          </a:p>
        </p:txBody>
      </p:sp>
      <p:sp>
        <p:nvSpPr>
          <p:cNvPr id="5129" name="矩形 8"/>
          <p:cNvSpPr/>
          <p:nvPr>
            <p:custDataLst>
              <p:tags r:id="rId4"/>
            </p:custDataLst>
          </p:nvPr>
        </p:nvSpPr>
        <p:spPr>
          <a:xfrm>
            <a:off x="3954463" y="2224405"/>
            <a:ext cx="8255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zhù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5130" name="矩形 9"/>
          <p:cNvSpPr/>
          <p:nvPr>
            <p:custDataLst>
              <p:tags r:id="rId5"/>
            </p:custDataLst>
          </p:nvPr>
        </p:nvSpPr>
        <p:spPr>
          <a:xfrm>
            <a:off x="6047105" y="2264410"/>
            <a:ext cx="6426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tiě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5131" name="矩形 10"/>
          <p:cNvSpPr/>
          <p:nvPr>
            <p:custDataLst>
              <p:tags r:id="rId6"/>
            </p:custDataLst>
          </p:nvPr>
        </p:nvSpPr>
        <p:spPr>
          <a:xfrm>
            <a:off x="1958975" y="2223135"/>
            <a:ext cx="3956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jī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5132" name="矩形 11"/>
          <p:cNvSpPr/>
          <p:nvPr>
            <p:custDataLst>
              <p:tags r:id="rId7"/>
            </p:custDataLst>
          </p:nvPr>
        </p:nvSpPr>
        <p:spPr>
          <a:xfrm>
            <a:off x="1784350" y="3510280"/>
            <a:ext cx="8312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jiān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5133" name="矩形 12"/>
          <p:cNvSpPr/>
          <p:nvPr>
            <p:custDataLst>
              <p:tags r:id="rId8"/>
            </p:custDataLst>
          </p:nvPr>
        </p:nvSpPr>
        <p:spPr>
          <a:xfrm>
            <a:off x="1920240" y="2919095"/>
            <a:ext cx="23666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kè       hán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41680" y="2087880"/>
            <a:ext cx="6282055" cy="401447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7" name="矩形 13"/>
          <p:cNvSpPr/>
          <p:nvPr>
            <p:custDataLst>
              <p:tags r:id="rId10"/>
            </p:custDataLst>
          </p:nvPr>
        </p:nvSpPr>
        <p:spPr>
          <a:xfrm>
            <a:off x="5411788" y="2867025"/>
            <a:ext cx="7321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pèi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9" name="矩形 13"/>
          <p:cNvSpPr/>
          <p:nvPr>
            <p:custDataLst>
              <p:tags r:id="rId11"/>
            </p:custDataLst>
          </p:nvPr>
        </p:nvSpPr>
        <p:spPr>
          <a:xfrm>
            <a:off x="4013518" y="3520440"/>
            <a:ext cx="8312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jiān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4" name="矩形 8"/>
          <p:cNvSpPr/>
          <p:nvPr>
            <p:custDataLst>
              <p:tags r:id="rId12"/>
            </p:custDataLst>
          </p:nvPr>
        </p:nvSpPr>
        <p:spPr>
          <a:xfrm>
            <a:off x="1722438" y="4134485"/>
            <a:ext cx="10325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róng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5" name="矩形 9"/>
          <p:cNvSpPr/>
          <p:nvPr>
            <p:custDataLst>
              <p:tags r:id="rId13"/>
            </p:custDataLst>
          </p:nvPr>
        </p:nvSpPr>
        <p:spPr>
          <a:xfrm>
            <a:off x="3862388" y="4164013"/>
            <a:ext cx="10515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shuò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6" name="矩形 10"/>
          <p:cNvSpPr/>
          <p:nvPr>
            <p:custDataLst>
              <p:tags r:id="rId14"/>
            </p:custDataLst>
          </p:nvPr>
        </p:nvSpPr>
        <p:spPr>
          <a:xfrm>
            <a:off x="6147435" y="3536950"/>
            <a:ext cx="768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jiū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8" name="矩形 11"/>
          <p:cNvSpPr/>
          <p:nvPr>
            <p:custDataLst>
              <p:tags r:id="rId15"/>
            </p:custDataLst>
          </p:nvPr>
        </p:nvSpPr>
        <p:spPr>
          <a:xfrm>
            <a:off x="3682365" y="4811713"/>
            <a:ext cx="10652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zhuó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10" name="矩形 12"/>
          <p:cNvSpPr/>
          <p:nvPr>
            <p:custDataLst>
              <p:tags r:id="rId16"/>
            </p:custDataLst>
          </p:nvPr>
        </p:nvSpPr>
        <p:spPr>
          <a:xfrm>
            <a:off x="6038215" y="4163060"/>
            <a:ext cx="8712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tuò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11" name="矩形 13"/>
          <p:cNvSpPr/>
          <p:nvPr>
            <p:custDataLst>
              <p:tags r:id="rId17"/>
            </p:custDataLst>
          </p:nvPr>
        </p:nvSpPr>
        <p:spPr>
          <a:xfrm>
            <a:off x="1800543" y="4799965"/>
            <a:ext cx="876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huò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12" name="矩形 13"/>
          <p:cNvSpPr/>
          <p:nvPr>
            <p:custDataLst>
              <p:tags r:id="rId18"/>
            </p:custDataLst>
          </p:nvPr>
        </p:nvSpPr>
        <p:spPr>
          <a:xfrm>
            <a:off x="5555298" y="4819650"/>
            <a:ext cx="12674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cháng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7759700" y="1785620"/>
            <a:ext cx="3549015" cy="4225290"/>
          </a:xfrm>
          <a:prstGeom prst="rect">
            <a:avLst/>
          </a:prstGeom>
        </p:spPr>
      </p:pic>
      <p:sp>
        <p:nvSpPr>
          <p:cNvPr id="3" name="矩形 11"/>
          <p:cNvSpPr/>
          <p:nvPr>
            <p:custDataLst>
              <p:tags r:id="rId21"/>
            </p:custDataLst>
          </p:nvPr>
        </p:nvSpPr>
        <p:spPr>
          <a:xfrm>
            <a:off x="3959225" y="5467985"/>
            <a:ext cx="13995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bàng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22"/>
            </p:custDataLst>
          </p:nvPr>
        </p:nvSpPr>
        <p:spPr>
          <a:xfrm>
            <a:off x="1824038" y="5455920"/>
            <a:ext cx="7556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/>
            <a:r>
              <a:rPr lang="en-US" altLang="zh-CN" sz="28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bìn</a:t>
            </a:r>
            <a:endParaRPr lang="en-US" altLang="zh-CN" sz="28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grpSp>
        <p:nvGrpSpPr>
          <p:cNvPr id="155" name="组合 27"/>
          <p:cNvGrpSpPr/>
          <p:nvPr userDrawn="1">
            <p:custDataLst>
              <p:tags r:id="rId23"/>
            </p:custDataLst>
          </p:nvPr>
        </p:nvGrpSpPr>
        <p:grpSpPr>
          <a:xfrm>
            <a:off x="741680" y="770255"/>
            <a:ext cx="2570162" cy="685800"/>
            <a:chOff x="2747226" y="536188"/>
            <a:chExt cx="2458107" cy="604629"/>
          </a:xfrm>
        </p:grpSpPr>
        <p:sp>
          <p:nvSpPr>
            <p:cNvPr id="156" name="矩形: 圆角 28"/>
            <p:cNvSpPr/>
            <p:nvPr>
              <p:custDataLst>
                <p:tags r:id="rId24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字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7" name="矩形: 圆角 29"/>
            <p:cNvSpPr/>
            <p:nvPr>
              <p:custDataLst>
                <p:tags r:id="rId25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词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8" name="矩形: 圆角 30"/>
            <p:cNvSpPr/>
            <p:nvPr>
              <p:custDataLst>
                <p:tags r:id="rId26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学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9" name="矩形: 圆角 31"/>
            <p:cNvSpPr/>
            <p:nvPr>
              <p:custDataLst>
                <p:tags r:id="rId27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习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0" grpId="0"/>
      <p:bldP spid="5131" grpId="0"/>
      <p:bldP spid="5132" grpId="0"/>
      <p:bldP spid="5133" grpId="0"/>
      <p:bldP spid="7" grpId="0"/>
      <p:bldP spid="9" grpId="0"/>
      <p:bldP spid="4" grpId="0"/>
      <p:bldP spid="5" grpId="0"/>
      <p:bldP spid="6" grpId="0"/>
      <p:bldP spid="8" grpId="0"/>
      <p:bldP spid="10" grpId="0"/>
      <p:bldP spid="11" grpId="0"/>
      <p:bldP spid="12" grpId="0"/>
      <p:bldP spid="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89" name="TextBox 4"/>
          <p:cNvSpPr txBox="1"/>
          <p:nvPr>
            <p:custDataLst>
              <p:tags r:id="rId3"/>
            </p:custDataLst>
          </p:nvPr>
        </p:nvSpPr>
        <p:spPr>
          <a:xfrm>
            <a:off x="4753610" y="1772920"/>
            <a:ext cx="5029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</a:rPr>
              <a:t>骑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</p:txBody>
      </p:sp>
      <p:sp>
        <p:nvSpPr>
          <p:cNvPr id="36" name="AutoShap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87875" y="1480820"/>
            <a:ext cx="6719570" cy="4691380"/>
          </a:xfrm>
          <a:prstGeom prst="roundRect">
            <a:avLst>
              <a:gd name="adj" fmla="val 4690"/>
            </a:avLst>
          </a:prstGeom>
          <a:noFill/>
          <a:ln w="31750" cmpd="sng">
            <a:solidFill>
              <a:srgbClr val="E49514"/>
            </a:solidFill>
            <a:beve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41960" y="1884680"/>
            <a:ext cx="3855720" cy="3824605"/>
          </a:xfrm>
          <a:prstGeom prst="rect">
            <a:avLst/>
          </a:prstGeom>
        </p:spPr>
      </p:pic>
      <p:sp>
        <p:nvSpPr>
          <p:cNvPr id="5" name="TextBox 4"/>
          <p:cNvSpPr txBox="1"/>
          <p:nvPr>
            <p:custDataLst>
              <p:tags r:id="rId7"/>
            </p:custDataLst>
          </p:nvPr>
        </p:nvSpPr>
        <p:spPr>
          <a:xfrm>
            <a:off x="5398135" y="1484630"/>
            <a:ext cx="28943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</a:rPr>
              <a:t>（</a:t>
            </a:r>
            <a:r>
              <a:rPr lang="en-US" altLang="zh-CN" sz="2400" b="1">
                <a:latin typeface="微软雅黑"/>
                <a:ea typeface="微软雅黑" panose="020b0503020204020204" charset="-122"/>
              </a:rPr>
              <a:t>       </a:t>
            </a:r>
            <a:r>
              <a:rPr lang="zh-CN" altLang="zh-CN" sz="2400" b="1">
                <a:latin typeface="微软雅黑"/>
                <a:ea typeface="微软雅黑" panose="020b0503020204020204" charset="-122"/>
              </a:rPr>
              <a:t>）______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latin typeface="微软雅黑"/>
                <a:ea typeface="微软雅黑" panose="020b0503020204020204" charset="-122"/>
                <a:sym typeface="+mn-ea"/>
              </a:rPr>
              <a:t>       </a:t>
            </a: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）______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</p:txBody>
      </p:sp>
      <p:sp>
        <p:nvSpPr>
          <p:cNvPr id="7" name="左大括号 6"/>
          <p:cNvSpPr/>
          <p:nvPr>
            <p:custDataLst>
              <p:tags r:id="rId8"/>
            </p:custDataLst>
          </p:nvPr>
        </p:nvSpPr>
        <p:spPr>
          <a:xfrm>
            <a:off x="5267325" y="1795145"/>
            <a:ext cx="200660" cy="7772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4"/>
          <p:cNvSpPr txBox="1"/>
          <p:nvPr>
            <p:custDataLst>
              <p:tags r:id="rId9"/>
            </p:custDataLst>
          </p:nvPr>
        </p:nvSpPr>
        <p:spPr>
          <a:xfrm>
            <a:off x="7917180" y="1704340"/>
            <a:ext cx="5029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</a:rPr>
              <a:t>转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</p:txBody>
      </p:sp>
      <p:sp>
        <p:nvSpPr>
          <p:cNvPr id="9" name="TextBox 4"/>
          <p:cNvSpPr txBox="1"/>
          <p:nvPr>
            <p:custDataLst>
              <p:tags r:id="rId10"/>
            </p:custDataLst>
          </p:nvPr>
        </p:nvSpPr>
        <p:spPr>
          <a:xfrm>
            <a:off x="8595995" y="1416685"/>
            <a:ext cx="28943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</a:rPr>
              <a:t>（</a:t>
            </a:r>
            <a:r>
              <a:rPr lang="en-US" altLang="zh-CN" sz="2400" b="1">
                <a:latin typeface="微软雅黑"/>
                <a:ea typeface="微软雅黑" panose="020b0503020204020204" charset="-122"/>
              </a:rPr>
              <a:t>         </a:t>
            </a:r>
            <a:r>
              <a:rPr lang="zh-CN" altLang="zh-CN" sz="2400" b="1">
                <a:latin typeface="微软雅黑"/>
                <a:ea typeface="微软雅黑" panose="020b0503020204020204" charset="-122"/>
              </a:rPr>
              <a:t>）______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latin typeface="微软雅黑"/>
                <a:ea typeface="微软雅黑" panose="020b0503020204020204" charset="-122"/>
                <a:sym typeface="+mn-ea"/>
              </a:rPr>
              <a:t>         </a:t>
            </a: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）______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</p:txBody>
      </p:sp>
      <p:sp>
        <p:nvSpPr>
          <p:cNvPr id="10" name="左大括号 9"/>
          <p:cNvSpPr/>
          <p:nvPr>
            <p:custDataLst>
              <p:tags r:id="rId11"/>
            </p:custDataLst>
          </p:nvPr>
        </p:nvSpPr>
        <p:spPr>
          <a:xfrm>
            <a:off x="8430895" y="1726565"/>
            <a:ext cx="200660" cy="7772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4"/>
          <p:cNvSpPr txBox="1"/>
          <p:nvPr>
            <p:custDataLst>
              <p:tags r:id="rId12"/>
            </p:custDataLst>
          </p:nvPr>
        </p:nvSpPr>
        <p:spPr>
          <a:xfrm>
            <a:off x="4742815" y="3211195"/>
            <a:ext cx="5029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</a:rPr>
              <a:t>帖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</p:txBody>
      </p:sp>
      <p:sp>
        <p:nvSpPr>
          <p:cNvPr id="12" name="TextBox 4"/>
          <p:cNvSpPr txBox="1"/>
          <p:nvPr>
            <p:custDataLst>
              <p:tags r:id="rId13"/>
            </p:custDataLst>
          </p:nvPr>
        </p:nvSpPr>
        <p:spPr>
          <a:xfrm>
            <a:off x="5421630" y="2923540"/>
            <a:ext cx="28943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</a:rPr>
              <a:t>（</a:t>
            </a:r>
            <a:r>
              <a:rPr lang="en-US" altLang="zh-CN" sz="2400" b="1">
                <a:latin typeface="微软雅黑"/>
                <a:ea typeface="微软雅黑" panose="020b0503020204020204" charset="-122"/>
              </a:rPr>
              <a:t>       </a:t>
            </a:r>
            <a:r>
              <a:rPr lang="zh-CN" altLang="zh-CN" sz="2400" b="1">
                <a:latin typeface="微软雅黑"/>
                <a:ea typeface="微软雅黑" panose="020b0503020204020204" charset="-122"/>
              </a:rPr>
              <a:t>）______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latin typeface="微软雅黑"/>
                <a:ea typeface="微软雅黑" panose="020b0503020204020204" charset="-122"/>
                <a:sym typeface="+mn-ea"/>
              </a:rPr>
              <a:t>       </a:t>
            </a: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）______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</p:txBody>
      </p:sp>
      <p:sp>
        <p:nvSpPr>
          <p:cNvPr id="13" name="左大括号 12"/>
          <p:cNvSpPr/>
          <p:nvPr>
            <p:custDataLst>
              <p:tags r:id="rId14"/>
            </p:custDataLst>
          </p:nvPr>
        </p:nvSpPr>
        <p:spPr>
          <a:xfrm>
            <a:off x="5256530" y="3233420"/>
            <a:ext cx="200660" cy="7772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4"/>
          <p:cNvSpPr txBox="1"/>
          <p:nvPr>
            <p:custDataLst>
              <p:tags r:id="rId15"/>
            </p:custDataLst>
          </p:nvPr>
        </p:nvSpPr>
        <p:spPr>
          <a:xfrm>
            <a:off x="7893685" y="3234055"/>
            <a:ext cx="5029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</a:rPr>
              <a:t>燕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</p:txBody>
      </p:sp>
      <p:sp>
        <p:nvSpPr>
          <p:cNvPr id="15" name="TextBox 4"/>
          <p:cNvSpPr txBox="1"/>
          <p:nvPr>
            <p:custDataLst>
              <p:tags r:id="rId16"/>
            </p:custDataLst>
          </p:nvPr>
        </p:nvSpPr>
        <p:spPr>
          <a:xfrm>
            <a:off x="8572500" y="2946400"/>
            <a:ext cx="28943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</a:rPr>
              <a:t>（</a:t>
            </a:r>
            <a:r>
              <a:rPr lang="en-US" altLang="zh-CN" sz="2400" b="1">
                <a:latin typeface="微软雅黑"/>
                <a:ea typeface="微软雅黑" panose="020b0503020204020204" charset="-122"/>
              </a:rPr>
              <a:t>       </a:t>
            </a:r>
            <a:r>
              <a:rPr lang="zh-CN" altLang="zh-CN" sz="2400" b="1">
                <a:latin typeface="微软雅黑"/>
                <a:ea typeface="微软雅黑" panose="020b0503020204020204" charset="-122"/>
              </a:rPr>
              <a:t>）______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latin typeface="微软雅黑"/>
                <a:ea typeface="微软雅黑" panose="020b0503020204020204" charset="-122"/>
                <a:sym typeface="+mn-ea"/>
              </a:rPr>
              <a:t>       </a:t>
            </a: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）______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</p:txBody>
      </p:sp>
      <p:sp>
        <p:nvSpPr>
          <p:cNvPr id="16" name="左大括号 15"/>
          <p:cNvSpPr/>
          <p:nvPr>
            <p:custDataLst>
              <p:tags r:id="rId17"/>
            </p:custDataLst>
          </p:nvPr>
        </p:nvSpPr>
        <p:spPr>
          <a:xfrm>
            <a:off x="8407400" y="3256280"/>
            <a:ext cx="200660" cy="7772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4"/>
          <p:cNvSpPr txBox="1"/>
          <p:nvPr>
            <p:custDataLst>
              <p:tags r:id="rId18"/>
            </p:custDataLst>
          </p:nvPr>
        </p:nvSpPr>
        <p:spPr>
          <a:xfrm>
            <a:off x="4719955" y="4845050"/>
            <a:ext cx="5029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</a:rPr>
              <a:t>强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</p:txBody>
      </p:sp>
      <p:sp>
        <p:nvSpPr>
          <p:cNvPr id="18" name="TextBox 4"/>
          <p:cNvSpPr txBox="1"/>
          <p:nvPr>
            <p:custDataLst>
              <p:tags r:id="rId19"/>
            </p:custDataLst>
          </p:nvPr>
        </p:nvSpPr>
        <p:spPr>
          <a:xfrm>
            <a:off x="5410200" y="4315460"/>
            <a:ext cx="28943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</a:rPr>
              <a:t>（</a:t>
            </a:r>
            <a:r>
              <a:rPr lang="en-US" altLang="zh-CN" sz="2400" b="1">
                <a:latin typeface="微软雅黑"/>
                <a:ea typeface="微软雅黑" panose="020b0503020204020204" charset="-122"/>
              </a:rPr>
              <a:t>        </a:t>
            </a:r>
            <a:r>
              <a:rPr lang="zh-CN" altLang="zh-CN" sz="2400" b="1">
                <a:latin typeface="微软雅黑"/>
                <a:ea typeface="微软雅黑" panose="020b0503020204020204" charset="-122"/>
              </a:rPr>
              <a:t>）______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latin typeface="微软雅黑"/>
                <a:ea typeface="微软雅黑" panose="020b0503020204020204" charset="-122"/>
                <a:sym typeface="+mn-ea"/>
              </a:rPr>
              <a:t>        </a:t>
            </a: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）______</a:t>
            </a:r>
            <a:endParaRPr lang="zh-CN" altLang="zh-CN" sz="2400" b="1">
              <a:latin typeface="微软雅黑"/>
              <a:ea typeface="微软雅黑" panose="020b0503020204020204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latin typeface="微软雅黑"/>
                <a:ea typeface="微软雅黑" panose="020b0503020204020204" charset="-122"/>
                <a:sym typeface="+mn-ea"/>
              </a:rPr>
              <a:t>        </a:t>
            </a:r>
            <a:r>
              <a:rPr lang="zh-CN" altLang="zh-CN" sz="2400" b="1">
                <a:latin typeface="微软雅黑"/>
                <a:ea typeface="微软雅黑" panose="020b0503020204020204" charset="-122"/>
                <a:sym typeface="+mn-ea"/>
              </a:rPr>
              <a:t>）______</a:t>
            </a:r>
            <a:endParaRPr lang="zh-CN" altLang="zh-CN" sz="2400" b="1">
              <a:latin typeface="微软雅黑"/>
              <a:ea typeface="微软雅黑" panose="020b0503020204020204" charset="-122"/>
            </a:endParaRPr>
          </a:p>
        </p:txBody>
      </p:sp>
      <p:sp>
        <p:nvSpPr>
          <p:cNvPr id="19" name="左大括号 18"/>
          <p:cNvSpPr/>
          <p:nvPr>
            <p:custDataLst>
              <p:tags r:id="rId20"/>
            </p:custDataLst>
          </p:nvPr>
        </p:nvSpPr>
        <p:spPr>
          <a:xfrm>
            <a:off x="5245100" y="4602480"/>
            <a:ext cx="211455" cy="131699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4"/>
          <p:cNvSpPr txBox="1"/>
          <p:nvPr>
            <p:custDataLst>
              <p:tags r:id="rId21"/>
            </p:custDataLst>
          </p:nvPr>
        </p:nvSpPr>
        <p:spPr>
          <a:xfrm>
            <a:off x="5935980" y="1507490"/>
            <a:ext cx="1932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jì </a:t>
            </a:r>
            <a:r>
              <a:rPr lang="en-US"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     </a:t>
            </a:r>
            <a:r>
              <a:rPr lang="zh-CN"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胡骑</a:t>
            </a:r>
            <a:endParaRPr lang="zh-CN" altLang="zh-CN" sz="24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21" name="TextBox 4"/>
          <p:cNvSpPr txBox="1"/>
          <p:nvPr>
            <p:custDataLst>
              <p:tags r:id="rId22"/>
            </p:custDataLst>
          </p:nvPr>
        </p:nvSpPr>
        <p:spPr>
          <a:xfrm>
            <a:off x="5902325" y="2037080"/>
            <a:ext cx="1932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qí </a:t>
            </a:r>
            <a:r>
              <a:rPr lang="en-US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    </a:t>
            </a:r>
            <a:r>
              <a:rPr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骑马</a:t>
            </a:r>
            <a:endParaRPr altLang="zh-CN" sz="24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22" name="TextBox 4"/>
          <p:cNvSpPr txBox="1"/>
          <p:nvPr>
            <p:custDataLst>
              <p:tags r:id="rId23"/>
            </p:custDataLst>
          </p:nvPr>
        </p:nvSpPr>
        <p:spPr>
          <a:xfrm>
            <a:off x="8891905" y="1427480"/>
            <a:ext cx="20815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zhuǎn </a:t>
            </a:r>
            <a:r>
              <a:rPr lang="en-US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 </a:t>
            </a:r>
            <a:r>
              <a:rPr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转向</a:t>
            </a:r>
            <a:endParaRPr altLang="zh-CN" sz="24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23" name="TextBox 4"/>
          <p:cNvSpPr txBox="1"/>
          <p:nvPr>
            <p:custDataLst>
              <p:tags r:id="rId24"/>
            </p:custDataLst>
          </p:nvPr>
        </p:nvSpPr>
        <p:spPr>
          <a:xfrm>
            <a:off x="8881745" y="1968500"/>
            <a:ext cx="21278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zhuàn </a:t>
            </a:r>
            <a:r>
              <a:rPr lang="en-US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 </a:t>
            </a:r>
            <a:r>
              <a:rPr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转动</a:t>
            </a:r>
            <a:endParaRPr sz="24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24" name="TextBox 4"/>
          <p:cNvSpPr txBox="1"/>
          <p:nvPr>
            <p:custDataLst>
              <p:tags r:id="rId25"/>
            </p:custDataLst>
          </p:nvPr>
        </p:nvSpPr>
        <p:spPr>
          <a:xfrm>
            <a:off x="5821045" y="2933700"/>
            <a:ext cx="1932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tiě </a:t>
            </a:r>
            <a:r>
              <a:rPr lang="en-US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    </a:t>
            </a:r>
            <a:r>
              <a:rPr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军帖</a:t>
            </a:r>
            <a:endParaRPr altLang="zh-CN" sz="24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25" name="TextBox 4"/>
          <p:cNvSpPr txBox="1"/>
          <p:nvPr>
            <p:custDataLst>
              <p:tags r:id="rId26"/>
            </p:custDataLst>
          </p:nvPr>
        </p:nvSpPr>
        <p:spPr>
          <a:xfrm>
            <a:off x="5821680" y="3486785"/>
            <a:ext cx="1932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tiē </a:t>
            </a:r>
            <a:r>
              <a:rPr lang="en-US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    </a:t>
            </a:r>
            <a:r>
              <a:rPr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张贴</a:t>
            </a:r>
            <a:endParaRPr sz="24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26" name="TextBox 4"/>
          <p:cNvSpPr txBox="1"/>
          <p:nvPr>
            <p:custDataLst>
              <p:tags r:id="rId27"/>
            </p:custDataLst>
          </p:nvPr>
        </p:nvSpPr>
        <p:spPr>
          <a:xfrm>
            <a:off x="8961120" y="2945130"/>
            <a:ext cx="1932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yān </a:t>
            </a:r>
            <a:r>
              <a:rPr lang="en-US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 </a:t>
            </a:r>
            <a:r>
              <a:rPr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燕山</a:t>
            </a:r>
            <a:endParaRPr altLang="zh-CN" sz="24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27" name="TextBox 4"/>
          <p:cNvSpPr txBox="1"/>
          <p:nvPr>
            <p:custDataLst>
              <p:tags r:id="rId28"/>
            </p:custDataLst>
          </p:nvPr>
        </p:nvSpPr>
        <p:spPr>
          <a:xfrm>
            <a:off x="8938895" y="3486785"/>
            <a:ext cx="1932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yàn  </a:t>
            </a:r>
            <a:r>
              <a:rPr lang="en-US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 </a:t>
            </a:r>
            <a:r>
              <a:rPr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燕子</a:t>
            </a:r>
            <a:endParaRPr sz="24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9"/>
            </p:custDataLst>
          </p:nvPr>
        </p:nvSpPr>
        <p:spPr>
          <a:xfrm>
            <a:off x="5668645" y="4285615"/>
            <a:ext cx="26892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qiáng </a:t>
            </a:r>
            <a:r>
              <a:rPr lang="en-US"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百千强</a:t>
            </a:r>
            <a:endParaRPr lang="zh-CN" altLang="zh-CN" sz="24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0"/>
            </p:custDataLst>
          </p:nvPr>
        </p:nvSpPr>
        <p:spPr>
          <a:xfrm>
            <a:off x="5645468" y="4860608"/>
            <a:ext cx="20243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qiǎng  </a:t>
            </a:r>
            <a:r>
              <a:rPr lang="en-US"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 </a:t>
            </a:r>
            <a:r>
              <a:rPr lang="zh-CN"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勉强</a:t>
            </a:r>
            <a:endParaRPr lang="zh-CN" altLang="zh-CN" sz="24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1"/>
            </p:custDataLst>
          </p:nvPr>
        </p:nvSpPr>
        <p:spPr>
          <a:xfrm>
            <a:off x="5646420" y="5401945"/>
            <a:ext cx="20307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jiàng  </a:t>
            </a:r>
            <a:r>
              <a:rPr lang="en-US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   </a:t>
            </a:r>
            <a:r>
              <a:rPr altLang="zh-CN" sz="2400" b="1">
                <a:solidFill>
                  <a:srgbClr val="FF0000"/>
                </a:solidFill>
                <a:latin typeface="微软雅黑"/>
                <a:ea typeface="微软雅黑" panose="020b0503020204020204" charset="-122"/>
              </a:rPr>
              <a:t>倔强</a:t>
            </a:r>
            <a:endParaRPr altLang="zh-CN" sz="2400" b="1">
              <a:solidFill>
                <a:srgbClr val="FF0000"/>
              </a:solidFill>
              <a:latin typeface="微软雅黑"/>
              <a:ea typeface="微软雅黑" panose="020b0503020204020204" charset="-122"/>
            </a:endParaRPr>
          </a:p>
        </p:txBody>
      </p:sp>
      <p:grpSp>
        <p:nvGrpSpPr>
          <p:cNvPr id="155" name="组合 27"/>
          <p:cNvGrpSpPr/>
          <p:nvPr userDrawn="1">
            <p:custDataLst>
              <p:tags r:id="rId32"/>
            </p:custDataLst>
          </p:nvPr>
        </p:nvGrpSpPr>
        <p:grpSpPr>
          <a:xfrm>
            <a:off x="741680" y="770255"/>
            <a:ext cx="2570162" cy="685800"/>
            <a:chOff x="2747226" y="536188"/>
            <a:chExt cx="2458107" cy="604629"/>
          </a:xfrm>
        </p:grpSpPr>
        <p:sp>
          <p:nvSpPr>
            <p:cNvPr id="156" name="矩形: 圆角 28"/>
            <p:cNvSpPr/>
            <p:nvPr>
              <p:custDataLst>
                <p:tags r:id="rId33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字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7" name="矩形: 圆角 29"/>
            <p:cNvSpPr/>
            <p:nvPr>
              <p:custDataLst>
                <p:tags r:id="rId34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词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8" name="矩形: 圆角 30"/>
            <p:cNvSpPr/>
            <p:nvPr>
              <p:custDataLst>
                <p:tags r:id="rId35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学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9" name="矩形: 圆角 31"/>
            <p:cNvSpPr/>
            <p:nvPr>
              <p:custDataLst>
                <p:tags r:id="rId36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习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descr="C:/Users/mayn/AppData/Local/Temp/kaimatting/20210129182050/output_aiMatting_20210129182052.pngoutput_aiMatting_2021012918205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14369"/>
          <a:stretch>
            <a:fillRect/>
          </a:stretch>
        </p:blipFill>
        <p:spPr>
          <a:xfrm>
            <a:off x="-107315" y="1270"/>
            <a:ext cx="8333105" cy="6856730"/>
          </a:xfrm>
          <a:prstGeom prst="rect">
            <a:avLst/>
          </a:prstGeom>
          <a:effectLst>
            <a:outerShdw blurRad="38100" dist="508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3" name="组合 22"/>
          <p:cNvGrpSpPr/>
          <p:nvPr>
            <p:custDataLst>
              <p:tags r:id="rId5"/>
            </p:custDataLst>
          </p:nvPr>
        </p:nvGrpSpPr>
        <p:grpSpPr>
          <a:xfrm>
            <a:off x="8697595" y="1054100"/>
            <a:ext cx="1752600" cy="5094605"/>
            <a:chOff x="13476" y="1138"/>
            <a:chExt cx="2760" cy="8023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3506" y="1138"/>
              <a:ext cx="2730" cy="496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3476" y="5831"/>
              <a:ext cx="2760" cy="3330"/>
            </a:xfrm>
            <a:prstGeom prst="rect">
              <a:avLst/>
            </a:prstGeom>
          </p:spPr>
        </p:pic>
      </p:grpSp>
      <p:pic>
        <p:nvPicPr>
          <p:cNvPr id="5963" name="图片 596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 flipV="1">
            <a:off x="9959468" y="511390"/>
            <a:ext cx="2160777" cy="2796943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43894" y="2870726"/>
            <a:ext cx="27363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对镜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帖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花黄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5" name="内容占位符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32326" y="2873777"/>
            <a:ext cx="460851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（“帖”同“贴”，粘贴，贴上）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01090" y="1768475"/>
            <a:ext cx="181610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①通假字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grpSp>
        <p:nvGrpSpPr>
          <p:cNvPr id="155" name="组合 27"/>
          <p:cNvGrpSpPr/>
          <p:nvPr userDrawn="1">
            <p:custDataLst>
              <p:tags r:id="rId6"/>
            </p:custDataLst>
          </p:nvPr>
        </p:nvGrpSpPr>
        <p:grpSpPr>
          <a:xfrm>
            <a:off x="741680" y="770255"/>
            <a:ext cx="2570162" cy="685800"/>
            <a:chOff x="2747226" y="536188"/>
            <a:chExt cx="2458107" cy="604629"/>
          </a:xfrm>
        </p:grpSpPr>
        <p:sp>
          <p:nvSpPr>
            <p:cNvPr id="156" name="矩形: 圆角 28"/>
            <p:cNvSpPr/>
            <p:nvPr>
              <p:custDataLst>
                <p:tags r:id="rId7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字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7" name="矩形: 圆角 29"/>
            <p:cNvSpPr/>
            <p:nvPr>
              <p:custDataLst>
                <p:tags r:id="rId8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词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8" name="矩形: 圆角 30"/>
            <p:cNvSpPr/>
            <p:nvPr>
              <p:custDataLst>
                <p:tags r:id="rId9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学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9" name="矩形: 圆角 31"/>
            <p:cNvSpPr/>
            <p:nvPr>
              <p:custDataLst>
                <p:tags r:id="rId10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习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31979" y="2132856"/>
            <a:ext cx="64807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帖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4" name="内容占位符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31979" y="4581128"/>
            <a:ext cx="792088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/>
            </a:endParaRPr>
          </a:p>
        </p:txBody>
      </p:sp>
      <p:sp>
        <p:nvSpPr>
          <p:cNvPr id="2" name="左大括号 1"/>
          <p:cNvSpPr/>
          <p:nvPr>
            <p:custDataLst>
              <p:tags r:id="rId5"/>
            </p:custDataLst>
          </p:nvPr>
        </p:nvSpPr>
        <p:spPr>
          <a:xfrm>
            <a:off x="3579332" y="1772816"/>
            <a:ext cx="504056" cy="158417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390236" y="1559042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昨夜见军</a:t>
            </a:r>
            <a:r>
              <a:rPr lang="zh-CN" altLang="en-US" sz="2800" b="1">
                <a:solidFill>
                  <a:srgbClr val="C00000"/>
                </a:solidFill>
              </a:rPr>
              <a:t>帖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390236" y="3095382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对镜</a:t>
            </a:r>
            <a:r>
              <a:rPr lang="zh-CN" altLang="en-US" sz="2800" b="1">
                <a:solidFill>
                  <a:srgbClr val="C00000"/>
                </a:solidFill>
              </a:rPr>
              <a:t>帖</a:t>
            </a:r>
            <a:r>
              <a:rPr lang="zh-CN" altLang="en-US" sz="2800" b="1"/>
              <a:t>花黄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7144638" y="1559042"/>
            <a:ext cx="26854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（文告，文书）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144638" y="2879938"/>
            <a:ext cx="32041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（“帖”同“贴”，粘贴，贴上）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2" name="左大括号 11"/>
          <p:cNvSpPr/>
          <p:nvPr>
            <p:custDataLst>
              <p:tags r:id="rId10"/>
            </p:custDataLst>
          </p:nvPr>
        </p:nvSpPr>
        <p:spPr>
          <a:xfrm>
            <a:off x="3667458" y="4221088"/>
            <a:ext cx="504056" cy="158417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398252" y="398268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愿为</a:t>
            </a:r>
            <a:r>
              <a:rPr lang="zh-CN" altLang="en-US" sz="2800" b="1">
                <a:solidFill>
                  <a:srgbClr val="C00000"/>
                </a:solidFill>
              </a:rPr>
              <a:t>市</a:t>
            </a:r>
            <a:r>
              <a:rPr lang="zh-CN" altLang="en-US" sz="2800" b="1"/>
              <a:t>鞍马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4399757" y="5543654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/>
              <a:t>东</a:t>
            </a:r>
            <a:r>
              <a:rPr lang="zh-CN" altLang="en-US" sz="2800" b="1">
                <a:solidFill>
                  <a:srgbClr val="C00000"/>
                </a:solidFill>
              </a:rPr>
              <a:t>市</a:t>
            </a:r>
            <a:r>
              <a:rPr lang="zh-CN" altLang="en-US" sz="2800" b="1"/>
              <a:t>买骏马</a:t>
            </a:r>
            <a:endParaRPr lang="zh-CN" altLang="en-US" sz="2800" b="1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7036435" y="3959478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（动词，买）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7036435" y="5543654"/>
            <a:ext cx="26854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（名词，集市）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grpSp>
        <p:nvGrpSpPr>
          <p:cNvPr id="155" name="组合 27"/>
          <p:cNvGrpSpPr/>
          <p:nvPr userDrawn="1">
            <p:custDataLst>
              <p:tags r:id="rId15"/>
            </p:custDataLst>
          </p:nvPr>
        </p:nvGrpSpPr>
        <p:grpSpPr>
          <a:xfrm>
            <a:off x="741680" y="770255"/>
            <a:ext cx="2570162" cy="685800"/>
            <a:chOff x="2747226" y="536188"/>
            <a:chExt cx="2458107" cy="604629"/>
          </a:xfrm>
        </p:grpSpPr>
        <p:sp>
          <p:nvSpPr>
            <p:cNvPr id="156" name="矩形: 圆角 28"/>
            <p:cNvSpPr/>
            <p:nvPr>
              <p:custDataLst>
                <p:tags r:id="rId16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字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7" name="矩形: 圆角 29"/>
            <p:cNvSpPr/>
            <p:nvPr>
              <p:custDataLst>
                <p:tags r:id="rId17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词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8" name="矩形: 圆角 30"/>
            <p:cNvSpPr/>
            <p:nvPr>
              <p:custDataLst>
                <p:tags r:id="rId18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学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9" name="矩形: 圆角 31"/>
            <p:cNvSpPr/>
            <p:nvPr>
              <p:custDataLst>
                <p:tags r:id="rId19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习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20"/>
            </p:custDataLst>
          </p:nvPr>
        </p:nvSpPr>
        <p:spPr>
          <a:xfrm>
            <a:off x="588010" y="1558925"/>
            <a:ext cx="222440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②一词多义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8043406" y="1318424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只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7" name="内容占位符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86314" y="1783321"/>
            <a:ext cx="2736304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但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闻黄河流水鸣溅溅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18" name="左大括号 17"/>
          <p:cNvSpPr/>
          <p:nvPr>
            <p:custDataLst>
              <p:tags r:id="rId5"/>
            </p:custDataLst>
          </p:nvPr>
        </p:nvSpPr>
        <p:spPr>
          <a:xfrm>
            <a:off x="5996908" y="1580034"/>
            <a:ext cx="504056" cy="158417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内容占位符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19270" y="1120204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古义：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0" name="内容占位符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19270" y="2597388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今义：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8073469" y="2772269"/>
            <a:ext cx="26854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表示转折，但是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22" name="内容占位符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00825" y="4532362"/>
            <a:ext cx="23648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双兔傍地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走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3" name="左大括号 22"/>
          <p:cNvSpPr/>
          <p:nvPr>
            <p:custDataLst>
              <p:tags r:id="rId10"/>
            </p:custDataLst>
          </p:nvPr>
        </p:nvSpPr>
        <p:spPr>
          <a:xfrm>
            <a:off x="5752892" y="4172322"/>
            <a:ext cx="504056" cy="158417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内容占位符 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514445" y="3750196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古义：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5" name="内容占位符 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500964" y="5227380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今义：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6" name="文本框 25"/>
          <p:cNvSpPr txBox="1"/>
          <p:nvPr>
            <p:custDataLst>
              <p:tags r:id="rId13"/>
            </p:custDataLst>
          </p:nvPr>
        </p:nvSpPr>
        <p:spPr>
          <a:xfrm>
            <a:off x="7827382" y="3910712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跑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27" name="文本框 26"/>
          <p:cNvSpPr txBox="1"/>
          <p:nvPr>
            <p:custDataLst>
              <p:tags r:id="rId14"/>
            </p:custDataLst>
          </p:nvPr>
        </p:nvSpPr>
        <p:spPr>
          <a:xfrm>
            <a:off x="7827382" y="5405076"/>
            <a:ext cx="331236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人或鸟兽的脚交互向前移动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grpSp>
        <p:nvGrpSpPr>
          <p:cNvPr id="155" name="组合 27"/>
          <p:cNvGrpSpPr/>
          <p:nvPr userDrawn="1">
            <p:custDataLst>
              <p:tags r:id="rId15"/>
            </p:custDataLst>
          </p:nvPr>
        </p:nvGrpSpPr>
        <p:grpSpPr>
          <a:xfrm>
            <a:off x="741680" y="770255"/>
            <a:ext cx="2570162" cy="685800"/>
            <a:chOff x="2747226" y="536188"/>
            <a:chExt cx="2458107" cy="604629"/>
          </a:xfrm>
        </p:grpSpPr>
        <p:sp>
          <p:nvSpPr>
            <p:cNvPr id="156" name="矩形: 圆角 28"/>
            <p:cNvSpPr/>
            <p:nvPr>
              <p:custDataLst>
                <p:tags r:id="rId16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字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7" name="矩形: 圆角 29"/>
            <p:cNvSpPr/>
            <p:nvPr>
              <p:custDataLst>
                <p:tags r:id="rId17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词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8" name="矩形: 圆角 30"/>
            <p:cNvSpPr/>
            <p:nvPr>
              <p:custDataLst>
                <p:tags r:id="rId18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学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9" name="矩形: 圆角 31"/>
            <p:cNvSpPr/>
            <p:nvPr>
              <p:custDataLst>
                <p:tags r:id="rId19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习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20"/>
            </p:custDataLst>
          </p:nvPr>
        </p:nvSpPr>
        <p:spPr>
          <a:xfrm>
            <a:off x="673735" y="1579880"/>
            <a:ext cx="222440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③古今异义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7995781" y="1532419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不愿做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7" name="内容占位符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98140" y="2054225"/>
            <a:ext cx="3093085" cy="151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木兰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不用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尚书郎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18" name="左大括号 17"/>
          <p:cNvSpPr/>
          <p:nvPr>
            <p:custDataLst>
              <p:tags r:id="rId5"/>
            </p:custDataLst>
          </p:nvPr>
        </p:nvSpPr>
        <p:spPr>
          <a:xfrm>
            <a:off x="5949283" y="1794029"/>
            <a:ext cx="504056" cy="158417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内容占位符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71645" y="1334199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古义：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0" name="内容占位符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71645" y="2811383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今义：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8025844" y="2986264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没有必要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22" name="内容占位符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53200" y="4746357"/>
            <a:ext cx="23648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卷卷有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爷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名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3" name="左大括号 22"/>
          <p:cNvSpPr/>
          <p:nvPr>
            <p:custDataLst>
              <p:tags r:id="rId10"/>
            </p:custDataLst>
          </p:nvPr>
        </p:nvSpPr>
        <p:spPr>
          <a:xfrm>
            <a:off x="5705267" y="4386317"/>
            <a:ext cx="504056" cy="158417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内容占位符 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466820" y="3964191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古义：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5" name="内容占位符 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453339" y="5441375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今义：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6" name="文本框 25"/>
          <p:cNvSpPr txBox="1"/>
          <p:nvPr>
            <p:custDataLst>
              <p:tags r:id="rId13"/>
            </p:custDataLst>
          </p:nvPr>
        </p:nvSpPr>
        <p:spPr>
          <a:xfrm>
            <a:off x="7779757" y="4124707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指父亲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27" name="文本框 26"/>
          <p:cNvSpPr txBox="1"/>
          <p:nvPr>
            <p:custDataLst>
              <p:tags r:id="rId14"/>
            </p:custDataLst>
          </p:nvPr>
        </p:nvSpPr>
        <p:spPr>
          <a:xfrm>
            <a:off x="7779757" y="5619071"/>
            <a:ext cx="148271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指爷爷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grpSp>
        <p:nvGrpSpPr>
          <p:cNvPr id="155" name="组合 27"/>
          <p:cNvGrpSpPr/>
          <p:nvPr userDrawn="1">
            <p:custDataLst>
              <p:tags r:id="rId15"/>
            </p:custDataLst>
          </p:nvPr>
        </p:nvGrpSpPr>
        <p:grpSpPr>
          <a:xfrm>
            <a:off x="741680" y="770255"/>
            <a:ext cx="2570162" cy="685800"/>
            <a:chOff x="2747226" y="536188"/>
            <a:chExt cx="2458107" cy="604629"/>
          </a:xfrm>
        </p:grpSpPr>
        <p:sp>
          <p:nvSpPr>
            <p:cNvPr id="156" name="矩形: 圆角 28"/>
            <p:cNvSpPr/>
            <p:nvPr>
              <p:custDataLst>
                <p:tags r:id="rId16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字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7" name="矩形: 圆角 29"/>
            <p:cNvSpPr/>
            <p:nvPr>
              <p:custDataLst>
                <p:tags r:id="rId17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词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8" name="矩形: 圆角 30"/>
            <p:cNvSpPr/>
            <p:nvPr>
              <p:custDataLst>
                <p:tags r:id="rId18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学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9" name="矩形: 圆角 31"/>
            <p:cNvSpPr/>
            <p:nvPr>
              <p:custDataLst>
                <p:tags r:id="rId19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习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20"/>
            </p:custDataLst>
          </p:nvPr>
        </p:nvSpPr>
        <p:spPr>
          <a:xfrm>
            <a:off x="673735" y="1579880"/>
            <a:ext cx="222440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③古今异义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8318361" y="1604174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门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7" name="内容占位符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361269" y="2069071"/>
            <a:ext cx="27363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木兰当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户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织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18" name="左大括号 17"/>
          <p:cNvSpPr/>
          <p:nvPr>
            <p:custDataLst>
              <p:tags r:id="rId5"/>
            </p:custDataLst>
          </p:nvPr>
        </p:nvSpPr>
        <p:spPr>
          <a:xfrm>
            <a:off x="6271863" y="1865784"/>
            <a:ext cx="504056" cy="158417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内容占位符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94225" y="1405954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古义：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0" name="内容占位符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94225" y="2883138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今义：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8348424" y="3058019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窗户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22" name="内容占位符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375780" y="4818112"/>
            <a:ext cx="23648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军书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十二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卷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3" name="左大括号 22"/>
          <p:cNvSpPr/>
          <p:nvPr>
            <p:custDataLst>
              <p:tags r:id="rId10"/>
            </p:custDataLst>
          </p:nvPr>
        </p:nvSpPr>
        <p:spPr>
          <a:xfrm>
            <a:off x="6027847" y="4458072"/>
            <a:ext cx="504056" cy="158417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内容占位符 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789400" y="4035946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古义：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5" name="内容占位符 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75919" y="5513130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今义：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6" name="文本框 25"/>
          <p:cNvSpPr txBox="1"/>
          <p:nvPr>
            <p:custDataLst>
              <p:tags r:id="rId13"/>
            </p:custDataLst>
          </p:nvPr>
        </p:nvSpPr>
        <p:spPr>
          <a:xfrm>
            <a:off x="8102337" y="4196462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表示多数，不是确指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27" name="文本框 26"/>
          <p:cNvSpPr txBox="1"/>
          <p:nvPr>
            <p:custDataLst>
              <p:tags r:id="rId14"/>
            </p:custDataLst>
          </p:nvPr>
        </p:nvSpPr>
        <p:spPr>
          <a:xfrm>
            <a:off x="8102337" y="5690826"/>
            <a:ext cx="244827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数词，十二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grpSp>
        <p:nvGrpSpPr>
          <p:cNvPr id="155" name="组合 27"/>
          <p:cNvGrpSpPr/>
          <p:nvPr userDrawn="1">
            <p:custDataLst>
              <p:tags r:id="rId15"/>
            </p:custDataLst>
          </p:nvPr>
        </p:nvGrpSpPr>
        <p:grpSpPr>
          <a:xfrm>
            <a:off x="741680" y="770255"/>
            <a:ext cx="2570162" cy="685800"/>
            <a:chOff x="2747226" y="536188"/>
            <a:chExt cx="2458107" cy="604629"/>
          </a:xfrm>
        </p:grpSpPr>
        <p:sp>
          <p:nvSpPr>
            <p:cNvPr id="156" name="矩形: 圆角 28"/>
            <p:cNvSpPr/>
            <p:nvPr>
              <p:custDataLst>
                <p:tags r:id="rId16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字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7" name="矩形: 圆角 29"/>
            <p:cNvSpPr/>
            <p:nvPr>
              <p:custDataLst>
                <p:tags r:id="rId17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词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8" name="矩形: 圆角 30"/>
            <p:cNvSpPr/>
            <p:nvPr>
              <p:custDataLst>
                <p:tags r:id="rId18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学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9" name="矩形: 圆角 31"/>
            <p:cNvSpPr/>
            <p:nvPr>
              <p:custDataLst>
                <p:tags r:id="rId19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习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20"/>
            </p:custDataLst>
          </p:nvPr>
        </p:nvSpPr>
        <p:spPr>
          <a:xfrm>
            <a:off x="673735" y="1579880"/>
            <a:ext cx="222440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③古今异义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6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7287232" y="2685914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外城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7" name="内容占位符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44860" y="3307564"/>
            <a:ext cx="27363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出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郭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相扶将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18" name="左大括号 17"/>
          <p:cNvSpPr/>
          <p:nvPr>
            <p:custDataLst>
              <p:tags r:id="rId5"/>
            </p:custDataLst>
          </p:nvPr>
        </p:nvSpPr>
        <p:spPr>
          <a:xfrm>
            <a:off x="5235995" y="2947524"/>
            <a:ext cx="504056" cy="1584176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内容占位符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54518" y="2500142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古义：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0" name="内容占位符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54518" y="4013959"/>
            <a:ext cx="1440160" cy="78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今义：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7231246" y="4184236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</a:rPr>
              <a:t>姓氏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grpSp>
        <p:nvGrpSpPr>
          <p:cNvPr id="155" name="组合 27"/>
          <p:cNvGrpSpPr/>
          <p:nvPr userDrawn="1">
            <p:custDataLst>
              <p:tags r:id="rId9"/>
            </p:custDataLst>
          </p:nvPr>
        </p:nvGrpSpPr>
        <p:grpSpPr>
          <a:xfrm>
            <a:off x="741680" y="770255"/>
            <a:ext cx="2570162" cy="685800"/>
            <a:chOff x="2747226" y="536188"/>
            <a:chExt cx="2458107" cy="604629"/>
          </a:xfrm>
        </p:grpSpPr>
        <p:sp>
          <p:nvSpPr>
            <p:cNvPr id="156" name="矩形: 圆角 28"/>
            <p:cNvSpPr/>
            <p:nvPr>
              <p:custDataLst>
                <p:tags r:id="rId10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字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7" name="矩形: 圆角 29"/>
            <p:cNvSpPr/>
            <p:nvPr>
              <p:custDataLst>
                <p:tags r:id="rId11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词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8" name="矩形: 圆角 30"/>
            <p:cNvSpPr/>
            <p:nvPr>
              <p:custDataLst>
                <p:tags r:id="rId12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学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9" name="矩形: 圆角 31"/>
            <p:cNvSpPr/>
            <p:nvPr>
              <p:custDataLst>
                <p:tags r:id="rId13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习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673735" y="1579880"/>
            <a:ext cx="222440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③古今异义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69979" y="2585611"/>
            <a:ext cx="273630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策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勋十二转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4" name="内容占位符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69979" y="3593723"/>
            <a:ext cx="2592288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当户理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云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鬓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/>
            </a:endParaRPr>
          </a:p>
        </p:txBody>
      </p:sp>
      <p:sp>
        <p:nvSpPr>
          <p:cNvPr id="5" name="内容占位符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54255" y="2585611"/>
            <a:ext cx="324036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（名作动，记）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6" name="内容占位符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54255" y="3593723"/>
            <a:ext cx="460851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（名作状，像云那样的）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sp>
        <p:nvSpPr>
          <p:cNvPr id="7" name="内容占位符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169979" y="4578965"/>
            <a:ext cx="2592288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愿为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市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鞍马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/>
            </a:endParaRPr>
          </a:p>
        </p:txBody>
      </p:sp>
      <p:sp>
        <p:nvSpPr>
          <p:cNvPr id="8" name="内容占位符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54255" y="4578965"/>
            <a:ext cx="460851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/>
          <a:lstStyle>
            <a:lvl1pPr marL="1714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SzTx/>
              <a:buFont typeface="Arial" panose="020b0604020202020204" pitchFamily="34" charset="0"/>
              <a:buChar char="•"/>
              <a:tabLst>
                <a:tab pos="1205865"/>
              </a:tabLst>
              <a:defRPr sz="1200" kern="12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（名作动，买）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  <p:grpSp>
        <p:nvGrpSpPr>
          <p:cNvPr id="155" name="组合 27"/>
          <p:cNvGrpSpPr/>
          <p:nvPr userDrawn="1">
            <p:custDataLst>
              <p:tags r:id="rId9"/>
            </p:custDataLst>
          </p:nvPr>
        </p:nvGrpSpPr>
        <p:grpSpPr>
          <a:xfrm>
            <a:off x="741680" y="770255"/>
            <a:ext cx="2570162" cy="685800"/>
            <a:chOff x="2747226" y="536188"/>
            <a:chExt cx="2458107" cy="604629"/>
          </a:xfrm>
        </p:grpSpPr>
        <p:sp>
          <p:nvSpPr>
            <p:cNvPr id="156" name="矩形: 圆角 28"/>
            <p:cNvSpPr/>
            <p:nvPr>
              <p:custDataLst>
                <p:tags r:id="rId10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字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7" name="矩形: 圆角 29"/>
            <p:cNvSpPr/>
            <p:nvPr>
              <p:custDataLst>
                <p:tags r:id="rId11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词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8" name="矩形: 圆角 30"/>
            <p:cNvSpPr/>
            <p:nvPr>
              <p:custDataLst>
                <p:tags r:id="rId12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学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9" name="矩形: 圆角 31"/>
            <p:cNvSpPr/>
            <p:nvPr>
              <p:custDataLst>
                <p:tags r:id="rId13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习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749935" y="1671955"/>
            <a:ext cx="222440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微软雅黑"/>
              </a:rPr>
              <a:t>④词类活用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微软雅黑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Picture 2" descr="C:\Users\Administrator\Desktop\6173084.jpg617308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18" y="3174"/>
            <a:ext cx="12191365" cy="6858000"/>
          </a:xfrm>
          <a:prstGeom prst="rect">
            <a:avLst/>
          </a:prstGeom>
          <a:noFill/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1199456" y="644691"/>
            <a:ext cx="9985109" cy="556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09600" sx="107000" sy="107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590" y="1602740"/>
            <a:ext cx="3054350" cy="3658870"/>
          </a:xfrm>
          <a:prstGeom prst="rect">
            <a:avLst/>
          </a:prstGeom>
        </p:spPr>
      </p:pic>
      <p:sp>
        <p:nvSpPr>
          <p:cNvPr id="26" name="TextBox 48"/>
          <p:cNvSpPr txBox="1"/>
          <p:nvPr>
            <p:custDataLst>
              <p:tags r:id="rId9"/>
            </p:custDataLst>
          </p:nvPr>
        </p:nvSpPr>
        <p:spPr>
          <a:xfrm>
            <a:off x="4427220" y="2871470"/>
            <a:ext cx="2569845" cy="692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500" b="1">
                <a:solidFill>
                  <a:srgbClr val="012E63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课文赏析</a:t>
            </a:r>
            <a:endParaRPr lang="zh-CN" altLang="en-US" sz="4500" b="1">
              <a:solidFill>
                <a:srgbClr val="012E63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TextBox 49"/>
          <p:cNvSpPr txBox="1"/>
          <p:nvPr>
            <p:custDataLst>
              <p:tags r:id="rId10"/>
            </p:custDataLst>
          </p:nvPr>
        </p:nvSpPr>
        <p:spPr>
          <a:xfrm>
            <a:off x="4427220" y="3760470"/>
            <a:ext cx="2587625" cy="184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 eaLnBrk="0" hangingPunct="0"/>
            <a:r>
              <a:rPr lang="zh-CN" altLang="en-US" sz="1200">
                <a:solidFill>
                  <a:srgbClr val="202020"/>
                </a:solidFill>
                <a:latin typeface="微软雅黑"/>
                <a:ea typeface="微软雅黑" panose="020b0503020204020204" charset="-122"/>
                <a:cs typeface="+mn-ea"/>
                <a:sym typeface="+mn-lt"/>
              </a:rPr>
              <a:t>八年级语文教学课件</a:t>
            </a:r>
            <a:endParaRPr lang="zh-CN" altLang="en-US" sz="1200">
              <a:solidFill>
                <a:srgbClr val="202020"/>
              </a:solidFill>
              <a:latin typeface="微软雅黑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矩形 25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447581" y="2383915"/>
            <a:ext cx="2082552" cy="2096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7" tIns="43348" rIns="86697" bIns="4334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065" cap="all" spc="213">
                <a:solidFill>
                  <a:srgbClr val="FCABB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en-US" altLang="zh-CN" sz="13065" cap="all" spc="213">
              <a:solidFill>
                <a:srgbClr val="FCABB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43742" t="43053" r="-2121" b="32531"/>
          <a:stretch>
            <a:fillRect/>
          </a:stretch>
        </p:blipFill>
        <p:spPr>
          <a:xfrm rot="16200000">
            <a:off x="5605563" y="1628920"/>
            <a:ext cx="2623849" cy="1125416"/>
          </a:xfrm>
          <a:prstGeom prst="rect">
            <a:avLst/>
          </a:prstGeom>
        </p:spPr>
      </p:pic>
      <p:sp>
        <p:nvSpPr>
          <p:cNvPr id="18437" name="矩形 1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277938" y="1679258"/>
            <a:ext cx="7921625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zh-CN" sz="3200" u="sng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唧唧</a:t>
            </a:r>
            <a:r>
              <a:rPr lang="en-US" altLang="zh-CN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</a:t>
            </a:r>
            <a:r>
              <a:rPr lang="zh-CN" altLang="zh-CN" sz="3200" u="sng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复</a:t>
            </a:r>
            <a:r>
              <a:rPr lang="zh-CN" altLang="zh-CN" sz="3200">
                <a:solidFill>
                  <a:srgbClr val="1E1E1E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唧唧，木兰当</a:t>
            </a:r>
            <a:r>
              <a:rPr lang="zh-CN" altLang="zh-CN" sz="3200" u="sng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户</a:t>
            </a:r>
            <a:r>
              <a:rPr lang="zh-CN" altLang="zh-CN" sz="3200">
                <a:solidFill>
                  <a:srgbClr val="1E1E1E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织</a:t>
            </a:r>
            <a:r>
              <a:rPr lang="zh-CN" altLang="en-US" sz="3200">
                <a:solidFill>
                  <a:srgbClr val="1E1E1E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。</a:t>
            </a:r>
            <a:endParaRPr lang="zh-CN" altLang="en-US" sz="3200">
              <a:solidFill>
                <a:srgbClr val="1E1E1E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200000"/>
              </a:lnSpc>
            </a:pPr>
            <a:endParaRPr lang="zh-CN" altLang="en-US" sz="3200">
              <a:solidFill>
                <a:srgbClr val="1E1E1E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3200">
                <a:solidFill>
                  <a:srgbClr val="1E1E1E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不闻机</a:t>
            </a:r>
            <a:r>
              <a:rPr lang="zh-CN" altLang="zh-CN" sz="3200" u="sng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杼</a:t>
            </a:r>
            <a:r>
              <a:rPr lang="zh-CN" altLang="zh-CN" sz="3200">
                <a:solidFill>
                  <a:srgbClr val="1E1E1E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声，</a:t>
            </a:r>
            <a:r>
              <a:rPr lang="zh-CN" altLang="zh-CN" sz="3200" u="sng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唯</a:t>
            </a:r>
            <a:r>
              <a:rPr lang="zh-CN" altLang="zh-CN" sz="3200">
                <a:solidFill>
                  <a:srgbClr val="1E1E1E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闻女叹息。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381885" y="2775585"/>
            <a:ext cx="73787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</a:rPr>
              <a:t>又。</a:t>
            </a:r>
            <a:endParaRPr lang="zh-CN" altLang="en-US" sz="3200" u="sng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176020" y="1430655"/>
            <a:ext cx="157353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</a:rPr>
              <a:t>叹息声。</a:t>
            </a:r>
            <a:endParaRPr lang="zh-CN" altLang="en-US" sz="3200" u="sng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033010" y="1430655"/>
            <a:ext cx="80073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</a:rPr>
              <a:t>门。</a:t>
            </a:r>
            <a:endParaRPr lang="zh-CN" altLang="en-US" sz="3200" u="sng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547813" y="4725353"/>
            <a:ext cx="1571625" cy="107632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</a:rPr>
              <a:t>织布的梭子。</a:t>
            </a:r>
            <a:endParaRPr lang="zh-CN" altLang="en-US" sz="3200" u="sng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700145" y="4725670"/>
            <a:ext cx="80454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</a:rPr>
              <a:t>只。</a:t>
            </a:r>
            <a:endParaRPr lang="zh-CN" altLang="en-US" sz="3200" u="sng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914640" y="2014220"/>
            <a:ext cx="3566795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喜鹊聚珍体 regular" panose="00000500000000000000" charset="-122"/>
                <a:ea typeface="喜鹊聚珍体 regular" panose="00000500000000000000" charset="-122"/>
                <a:sym typeface="+mn-ea"/>
              </a:rPr>
              <a:t>叹息声一声连着一声，木兰对着门织布。（忽然间）听不到织布机发出的声音，只听到木兰声声的叹息。</a:t>
            </a:r>
            <a:endParaRPr lang="zh-CN" altLang="en-US" sz="3200" b="1">
              <a:latin typeface="喜鹊聚珍体 regular" panose="00000500000000000000" charset="-122"/>
              <a:ea typeface="喜鹊聚珍体 regular" panose="00000500000000000000" charset="-122"/>
              <a:cs typeface="华文新魏" panose="02010800040101010101" charset="-122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22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9" name="矩形: 圆角 28"/>
            <p:cNvSpPr/>
            <p:nvPr userDrawn="1">
              <p:custDataLst>
                <p:tags r:id="rId23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矩形: 圆角 29"/>
            <p:cNvSpPr/>
            <p:nvPr userDrawn="1">
              <p:custDataLst>
                <p:tags r:id="rId24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: 圆角 30"/>
            <p:cNvSpPr/>
            <p:nvPr userDrawn="1">
              <p:custDataLst>
                <p:tags r:id="rId25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矩形: 圆角 31"/>
            <p:cNvSpPr/>
            <p:nvPr userDrawn="1">
              <p:custDataLst>
                <p:tags r:id="rId26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5" grpId="0"/>
      <p:bldP spid="2" grpId="0"/>
      <p:bldP spid="3" grpId="0"/>
      <p:bldP spid="4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43742" t="43053" r="-2121" b="32531"/>
          <a:stretch>
            <a:fillRect/>
          </a:stretch>
        </p:blipFill>
        <p:spPr>
          <a:xfrm rot="16200000">
            <a:off x="5605563" y="1628920"/>
            <a:ext cx="2623849" cy="1125416"/>
          </a:xfrm>
          <a:prstGeom prst="rect">
            <a:avLst/>
          </a:prstGeom>
        </p:spPr>
      </p:pic>
      <p:sp>
        <p:nvSpPr>
          <p:cNvPr id="18437" name="矩形 1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69645" y="1118870"/>
            <a:ext cx="5076825" cy="462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2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问女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何所思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，问女何所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忆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女亦无所思，女亦无所忆。昨夜见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军帖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，可汗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大点兵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军书十二卷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，卷卷有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99465" y="1064895"/>
            <a:ext cx="236156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想的是什么。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779010" y="1064895"/>
            <a:ext cx="109537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思念。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30885" y="3312160"/>
            <a:ext cx="249872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军中的文告。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076700" y="3312160"/>
            <a:ext cx="290131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大规模地征兵。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849870" y="1204595"/>
            <a:ext cx="369633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zh-CN" altLang="en-US" sz="3000" b="1">
                <a:latin typeface="喜鹊聚珍体 regular" panose="00000500000000000000" charset="-122"/>
                <a:ea typeface="喜鹊聚珍体 regular" panose="00000500000000000000" charset="-122"/>
                <a:sym typeface="Arial" panose="020b0604020202020204" pitchFamily="34" charset="0"/>
              </a:rPr>
              <a:t>问女儿在想什么，在思念什么呢？（木兰说）我没有想什么，也没有思念什么。昨夜看见军中的文告，知道皇上（正在）大规模地征兵，征兵的名册有很多册，每一册（都）有父亲的名字。</a:t>
            </a:r>
            <a:endParaRPr lang="zh-CN" altLang="en-US" sz="3000" b="1">
              <a:latin typeface="喜鹊聚珍体 regular" panose="00000500000000000000" charset="-122"/>
              <a:ea typeface="喜鹊聚珍体 regular" panose="00000500000000000000" charset="-122"/>
              <a:sym typeface="Arial" panose="020b0604020202020204" pitchFamily="34" charset="0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30885" y="4476750"/>
            <a:ext cx="366649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征兵的名册很多卷。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30885" y="5653405"/>
            <a:ext cx="531558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十二，表示多数，不是确指。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4779010" y="4476750"/>
            <a:ext cx="157670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指父亲。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24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17" name="矩形: 圆角 28"/>
            <p:cNvSpPr/>
            <p:nvPr userDrawn="1">
              <p:custDataLst>
                <p:tags r:id="rId25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9" name="矩形: 圆角 29"/>
            <p:cNvSpPr/>
            <p:nvPr userDrawn="1">
              <p:custDataLst>
                <p:tags r:id="rId26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矩形: 圆角 30"/>
            <p:cNvSpPr/>
            <p:nvPr userDrawn="1">
              <p:custDataLst>
                <p:tags r:id="rId27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2" name="矩形: 圆角 31"/>
            <p:cNvSpPr/>
            <p:nvPr userDrawn="1">
              <p:custDataLst>
                <p:tags r:id="rId28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  <p:cond evt="onBegin" delay="0">
                          <p:tn val="57"/>
                        </p:cond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3" grpId="0"/>
      <p:bldP spid="4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978025" y="1418590"/>
            <a:ext cx="8215630" cy="2907030"/>
          </a:xfrm>
          <a:prstGeom prst="rect">
            <a:avLst/>
          </a:prstGeom>
          <a:solidFill>
            <a:srgbClr val="012E63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>
            <p:custDataLst>
              <p:tags r:id="rId5"/>
            </p:custDataLst>
          </p:nvPr>
        </p:nvGrpSpPr>
        <p:grpSpPr>
          <a:xfrm>
            <a:off x="4278630" y="4683125"/>
            <a:ext cx="3034030" cy="417830"/>
            <a:chOff x="5001" y="6816"/>
            <a:chExt cx="4778" cy="658"/>
          </a:xfrm>
        </p:grpSpPr>
        <p:sp>
          <p:nvSpPr>
            <p:cNvPr id="48" name="矩形: 圆角 29"/>
            <p:cNvSpPr/>
            <p:nvPr>
              <p:custDataLst>
                <p:tags r:id="rId6"/>
              </p:custDataLst>
            </p:nvPr>
          </p:nvSpPr>
          <p:spPr bwMode="auto">
            <a:xfrm>
              <a:off x="5001" y="6816"/>
              <a:ext cx="4778" cy="6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0" tIns="0" rIns="72000" bIns="0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12E63"/>
                  </a:solidFill>
                  <a:effectLst/>
                  <a:uLnTx/>
                  <a:uFillTx/>
                  <a:latin typeface="微软雅黑"/>
                  <a:ea typeface="微软雅黑" panose="020b0503020204020204" charset="-122"/>
                  <a:cs typeface="+mn-cs"/>
                </a:rPr>
                <a:t>                         </a:t>
              </a:r>
              <a:endParaRPr kumimoji="0" lang="zh-CN" sz="1800" b="0" i="0" u="none" strike="noStrike" kern="1200" cap="none" spc="0" normalizeH="0" baseline="0" noProof="0">
                <a:ln>
                  <a:noFill/>
                </a:ln>
                <a:solidFill>
                  <a:srgbClr val="012E63"/>
                </a:solidFill>
                <a:effectLst/>
                <a:uLnTx/>
                <a:uFillTx/>
                <a:latin typeface="微软雅黑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9" name="矩形: 圆角 5"/>
            <p:cNvSpPr/>
            <p:nvPr>
              <p:custDataLst>
                <p:tags r:id="rId7"/>
              </p:custDataLst>
            </p:nvPr>
          </p:nvSpPr>
          <p:spPr bwMode="auto">
            <a:xfrm>
              <a:off x="5001" y="6816"/>
              <a:ext cx="2105" cy="659"/>
            </a:xfrm>
            <a:prstGeom prst="roundRect">
              <a:avLst>
                <a:gd name="adj" fmla="val 50000"/>
              </a:avLst>
            </a:prstGeom>
            <a:solidFill>
              <a:srgbClr val="FCABB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/>
                  <a:ea typeface="微软雅黑" panose="020b0503020204020204" charset="-122"/>
                  <a:cs typeface="+mn-cs"/>
                </a:rPr>
                <a:t>老师：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2893695" y="1856740"/>
            <a:ext cx="6089650" cy="2265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13" name="文本框 22"/>
          <p:cNvSpPr txBox="1"/>
          <p:nvPr>
            <p:custDataLst>
              <p:tags r:id="rId9"/>
            </p:custDataLst>
          </p:nvPr>
        </p:nvSpPr>
        <p:spPr>
          <a:xfrm>
            <a:off x="2893832" y="2710895"/>
            <a:ext cx="6089374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>
                <a:solidFill>
                  <a:srgbClr val="FF0000"/>
                </a:solidFill>
                <a:latin typeface="微软雅黑"/>
                <a:ea typeface="微软雅黑" panose="020b0503020204020204" charset="-122"/>
                <a:sym typeface="+mn-ea"/>
              </a:rPr>
              <a:t>木</a:t>
            </a:r>
            <a:r>
              <a:rPr lang="en-US" altLang="zh-CN" sz="6600" b="1">
                <a:solidFill>
                  <a:srgbClr val="FF0000"/>
                </a:solidFill>
                <a:latin typeface="微软雅黑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6600" b="1">
                <a:solidFill>
                  <a:srgbClr val="FF0000"/>
                </a:solidFill>
                <a:latin typeface="微软雅黑"/>
                <a:ea typeface="微软雅黑" panose="020b0503020204020204" charset="-122"/>
                <a:sym typeface="+mn-ea"/>
              </a:rPr>
              <a:t>兰</a:t>
            </a:r>
            <a:r>
              <a:rPr lang="en-US" altLang="zh-CN" sz="6600" b="1">
                <a:solidFill>
                  <a:srgbClr val="FF0000"/>
                </a:solidFill>
                <a:latin typeface="微软雅黑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6600" b="1">
                <a:solidFill>
                  <a:srgbClr val="FF0000"/>
                </a:solidFill>
                <a:latin typeface="微软雅黑"/>
                <a:ea typeface="微软雅黑" panose="020b0503020204020204" charset="-122"/>
                <a:sym typeface="+mn-ea"/>
              </a:rPr>
              <a:t>诗</a:t>
            </a:r>
            <a:endParaRPr lang="zh-CN" altLang="en-US" sz="6600" b="1">
              <a:solidFill>
                <a:srgbClr val="FF0000"/>
              </a:solidFill>
              <a:latin typeface="微软雅黑"/>
              <a:ea typeface="微软雅黑" panose="020b0503020204020204" charset="-122"/>
              <a:sym typeface="+mn-ea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10"/>
            </p:custDataLst>
          </p:nvPr>
        </p:nvCxnSpPr>
        <p:spPr>
          <a:xfrm>
            <a:off x="3420603" y="3862119"/>
            <a:ext cx="5029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 flipV="1">
            <a:off x="3420603" y="2640553"/>
            <a:ext cx="5029200" cy="146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3"/>
          <p:cNvSpPr txBox="1"/>
          <p:nvPr>
            <p:custDataLst>
              <p:tags r:id="rId12"/>
            </p:custDataLst>
          </p:nvPr>
        </p:nvSpPr>
        <p:spPr>
          <a:xfrm>
            <a:off x="2687955" y="2031365"/>
            <a:ext cx="637540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sz="26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人教版</a:t>
            </a:r>
            <a:r>
              <a:rPr lang="en-US" altLang="zh-CN" sz="26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ea"/>
              </a:rPr>
              <a:t>·</a:t>
            </a:r>
            <a:r>
              <a:rPr lang="zh-CN" altLang="en-US" sz="26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ea"/>
              </a:rPr>
              <a:t>语文</a:t>
            </a:r>
            <a:r>
              <a:rPr lang="en-US" altLang="zh-CN" sz="26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·</a:t>
            </a:r>
            <a:r>
              <a:rPr lang="zh-CN" altLang="en-US" sz="26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八</a:t>
            </a:r>
            <a:r>
              <a:rPr lang="zh-CN" altLang="en-US" sz="260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下</a:t>
            </a:r>
            <a:r>
              <a:rPr lang="en-US" altLang="zh-CN" sz="26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·</a:t>
            </a:r>
            <a:r>
              <a:rPr lang="zh-CN" altLang="en-US" sz="26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第</a:t>
            </a:r>
            <a:r>
              <a:rPr lang="zh-CN" altLang="en-US" sz="260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二</a:t>
            </a:r>
            <a:r>
              <a:rPr lang="zh-CN" altLang="en-US" sz="26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单元</a:t>
            </a:r>
            <a:r>
              <a:rPr lang="en-US" altLang="zh-CN" sz="26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·</a:t>
            </a:r>
            <a:r>
              <a:rPr lang="zh-CN" altLang="en-US" sz="260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第九课</a:t>
            </a:r>
            <a:endParaRPr lang="zh-CN" altLang="en-US" sz="2600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91440" y="0"/>
            <a:ext cx="3417570" cy="645160"/>
          </a:xfrm>
          <a:prstGeom prst="rect">
            <a:avLst/>
          </a:prstGeom>
          <a:solidFill>
            <a:schemeClr val="accent2">
              <a:lumMod val="20000"/>
              <a:lumOff val="80000"/>
              <a:alpha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七年级语文下册</a:t>
            </a:r>
            <a:endParaRPr lang="zh-CN" altLang="en-US" sz="36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43742" t="43053" r="-2121" b="32531"/>
          <a:stretch>
            <a:fillRect/>
          </a:stretch>
        </p:blipFill>
        <p:spPr>
          <a:xfrm rot="16200000">
            <a:off x="5605563" y="1628920"/>
            <a:ext cx="2623849" cy="1125416"/>
          </a:xfrm>
          <a:prstGeom prst="rect">
            <a:avLst/>
          </a:prstGeom>
        </p:spPr>
      </p:pic>
      <p:sp>
        <p:nvSpPr>
          <p:cNvPr id="18437" name="矩形 1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176020" y="1679575"/>
            <a:ext cx="4991100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阿爷无大儿，木兰无长兄，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32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u="sng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愿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</a:t>
            </a:r>
            <a:r>
              <a:rPr lang="zh-CN" altLang="en-US" sz="3200" b="1" u="sng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市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鞍马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，从此替爷征。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830705" y="3403600"/>
            <a:ext cx="100076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</a:rPr>
              <a:t>为了</a:t>
            </a:r>
            <a:endParaRPr lang="zh-CN" altLang="en-US" sz="3200" u="sng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74370" y="3403600"/>
            <a:ext cx="106299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</a:rPr>
              <a:t>愿意</a:t>
            </a:r>
            <a:endParaRPr lang="zh-CN" altLang="en-US" sz="3200" u="sng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011045" y="4683760"/>
            <a:ext cx="63944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</a:rPr>
              <a:t>买</a:t>
            </a:r>
            <a:endParaRPr lang="zh-CN" altLang="en-US" sz="3200" u="sng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831465" y="4683760"/>
            <a:ext cx="272605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泛指马和马具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914640" y="2152650"/>
            <a:ext cx="3566795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喜鹊聚珍体 regular" panose="00000500000000000000" charset="-122"/>
                <a:ea typeface="喜鹊聚珍体 regular" panose="00000500000000000000" charset="-122"/>
                <a:sym typeface="Arial" panose="020b0604020202020204" pitchFamily="34" charset="0"/>
              </a:rPr>
              <a:t>父亲没有大儿子，木兰没有兄长，（我）愿意为此去买鞍马，从此替代父亲出征。</a:t>
            </a:r>
            <a:endParaRPr lang="zh-CN" altLang="en-US" sz="3200" b="1">
              <a:latin typeface="喜鹊聚珍体 regular" panose="00000500000000000000" charset="-122"/>
              <a:ea typeface="喜鹊聚珍体 regular" panose="00000500000000000000" charset="-122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21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9" name="矩形: 圆角 28"/>
            <p:cNvSpPr/>
            <p:nvPr userDrawn="1">
              <p:custDataLst>
                <p:tags r:id="rId22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矩形: 圆角 29"/>
            <p:cNvSpPr/>
            <p:nvPr userDrawn="1">
              <p:custDataLst>
                <p:tags r:id="rId23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: 圆角 30"/>
            <p:cNvSpPr/>
            <p:nvPr userDrawn="1">
              <p:custDataLst>
                <p:tags r:id="rId24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矩形: 圆角 31"/>
            <p:cNvSpPr/>
            <p:nvPr userDrawn="1">
              <p:custDataLst>
                <p:tags r:id="rId25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5" grpId="0"/>
      <p:bldP spid="2" grpId="0"/>
      <p:bldP spid="4" grpId="0"/>
      <p:bldP spid="2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43742" t="43053" r="-2121" b="32531"/>
          <a:stretch>
            <a:fillRect/>
          </a:stretch>
        </p:blipFill>
        <p:spPr>
          <a:xfrm rot="16200000">
            <a:off x="5605563" y="1628920"/>
            <a:ext cx="2623849" cy="1125416"/>
          </a:xfrm>
          <a:prstGeom prst="rect">
            <a:avLst/>
          </a:prstGeom>
        </p:spPr>
      </p:pic>
      <p:sp>
        <p:nvSpPr>
          <p:cNvPr id="18437" name="矩形 1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176020" y="1679575"/>
            <a:ext cx="4991100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东市买骏马，西市买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鞍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南市买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辔头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，北市买长鞭。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215640" y="1475105"/>
            <a:ext cx="272923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马鞍下的垫子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172970" y="4705985"/>
            <a:ext cx="2726055" cy="107632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驾驭牲口用的嚼子和缰绳。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914640" y="2152650"/>
            <a:ext cx="3566795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喜鹊聚珍体 regular" panose="00000500000000000000" charset="-122"/>
                <a:ea typeface="喜鹊聚珍体 regular" panose="00000500000000000000" charset="-122"/>
                <a:sym typeface="Arial" panose="020b0604020202020204" pitchFamily="34" charset="0"/>
              </a:rPr>
              <a:t>到集市上分别购买了一匹好马，马鞍和鞍垫，嚼子和缰绳，以及长长的马鞭。</a:t>
            </a:r>
            <a:endParaRPr lang="zh-CN" altLang="en-US" sz="3200" b="1">
              <a:latin typeface="喜鹊聚珍体 regular" panose="00000500000000000000" charset="-122"/>
              <a:ea typeface="喜鹊聚珍体 regular" panose="00000500000000000000" charset="-122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19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9" name="矩形: 圆角 28"/>
            <p:cNvSpPr/>
            <p:nvPr userDrawn="1">
              <p:custDataLst>
                <p:tags r:id="rId20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矩形: 圆角 29"/>
            <p:cNvSpPr/>
            <p:nvPr userDrawn="1">
              <p:custDataLst>
                <p:tags r:id="rId21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: 圆角 30"/>
            <p:cNvSpPr/>
            <p:nvPr userDrawn="1">
              <p:custDataLst>
                <p:tags r:id="rId22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矩形: 圆角 31"/>
            <p:cNvSpPr/>
            <p:nvPr userDrawn="1">
              <p:custDataLst>
                <p:tags r:id="rId23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437" name="矩形 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30885" y="879475"/>
            <a:ext cx="6749415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230000"/>
              </a:lnSpc>
            </a:pP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辞爷娘去，暮宿黄河边，不闻爷娘唤女声，但闻黄河流水鸣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溅溅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。旦辞黄河去，暮至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黑山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头，不闻爷娘唤女声，但闻燕山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胡骑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鸣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啾啾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30000"/>
              </a:lnSpc>
            </a:pP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24865" y="879475"/>
            <a:ext cx="103378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早晨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946650" y="1954530"/>
            <a:ext cx="140906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水流声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849870" y="973455"/>
            <a:ext cx="3696335" cy="516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000" b="1">
                <a:latin typeface="喜鹊聚珍体 regular" panose="00000500000000000000" charset="-122"/>
                <a:ea typeface="喜鹊聚珍体 regular" panose="00000500000000000000" charset="-122"/>
                <a:sym typeface="Arial" panose="020b0604020202020204" pitchFamily="34" charset="0"/>
              </a:rPr>
              <a:t>（木兰）早晨辞别父母上路，傍晚宿营在黄河边，听不见父母呼唤女儿的声音，只能听到黄河的流水声。（</a:t>
            </a:r>
            <a:r>
              <a:rPr lang="zh-CN" altLang="en-US" sz="3000" b="1">
                <a:latin typeface="喜鹊聚珍体 regular" panose="00000500000000000000" charset="-122"/>
                <a:ea typeface="喜鹊聚珍体 regular" panose="00000500000000000000" charset="-122"/>
                <a:sym typeface="宋体" panose="02010600030101010101" pitchFamily="2" charset="-122"/>
              </a:rPr>
              <a:t>木兰</a:t>
            </a:r>
            <a:r>
              <a:rPr lang="zh-CN" altLang="en-US" sz="3000" b="1">
                <a:latin typeface="喜鹊聚珍体 regular" panose="00000500000000000000" charset="-122"/>
                <a:ea typeface="喜鹊聚珍体 regular" panose="00000500000000000000" charset="-122"/>
                <a:sym typeface="Arial" panose="020b0604020202020204" pitchFamily="34" charset="0"/>
              </a:rPr>
              <a:t>）</a:t>
            </a:r>
            <a:r>
              <a:rPr lang="zh-CN" altLang="en-US" sz="3000" b="1">
                <a:latin typeface="喜鹊聚珍体 regular" panose="00000500000000000000" charset="-122"/>
                <a:ea typeface="喜鹊聚珍体 regular" panose="00000500000000000000" charset="-122"/>
                <a:sym typeface="宋体" panose="02010600030101010101" pitchFamily="2" charset="-122"/>
              </a:rPr>
              <a:t>早晨辞别黄河上路，傍晚到达燕山头，听不见父母呼唤女儿的声音，只能听到燕山胡人的战马的嘶鸣声。</a:t>
            </a:r>
            <a:endParaRPr lang="zh-CN" altLang="en-US" sz="3000" b="1">
              <a:latin typeface="喜鹊聚珍体 regular" panose="00000500000000000000" charset="-122"/>
              <a:ea typeface="喜鹊聚珍体 regular" panose="00000500000000000000" charset="-122"/>
              <a:sym typeface="宋体" panose="02010600030101010101" pitchFamily="2" charset="-122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30885" y="3136900"/>
            <a:ext cx="648906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和下文“燕山”都是当时北方山名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161915" y="4234815"/>
            <a:ext cx="186880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马的叫声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600325" y="4234815"/>
            <a:ext cx="234696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胡人的战马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30885" y="5422900"/>
            <a:ext cx="549402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胡，古代对西北部民族的称呼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2" name="组合 1"/>
          <p:cNvGrpSpPr/>
          <p:nvPr userDrawn="1">
            <p:custDataLst>
              <p:tags r:id="rId21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15" name="矩形: 圆角 28"/>
            <p:cNvSpPr/>
            <p:nvPr userDrawn="1">
              <p:custDataLst>
                <p:tags r:id="rId22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矩形: 圆角 29"/>
            <p:cNvSpPr/>
            <p:nvPr userDrawn="1">
              <p:custDataLst>
                <p:tags r:id="rId23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8" name="矩形: 圆角 30"/>
            <p:cNvSpPr/>
            <p:nvPr userDrawn="1">
              <p:custDataLst>
                <p:tags r:id="rId24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9" name="矩形: 圆角 31"/>
            <p:cNvSpPr/>
            <p:nvPr userDrawn="1">
              <p:custDataLst>
                <p:tags r:id="rId25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9" grpId="0"/>
      <p:bldP spid="10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437" name="矩形 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30885" y="1385570"/>
            <a:ext cx="50419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230000"/>
              </a:lnSpc>
            </a:pP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万里赴戎机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关山度若飞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朔气传金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柝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，寒光照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铁衣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32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230000"/>
              </a:lnSpc>
            </a:pPr>
            <a:endParaRPr lang="zh-CN" altLang="zh-CN" sz="32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230000"/>
              </a:lnSpc>
            </a:pP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将军百战死，壮士十年归。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30000"/>
              </a:lnSpc>
            </a:pP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30885" y="1282700"/>
            <a:ext cx="398970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远行万里，投身战事。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849870" y="1203960"/>
            <a:ext cx="369633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000" b="1">
                <a:latin typeface="喜鹊聚珍体 regular" panose="00000500000000000000" charset="-122"/>
                <a:ea typeface="喜鹊聚珍体 regular" panose="00000500000000000000" charset="-122"/>
                <a:sym typeface="Arial" panose="020b0604020202020204" pitchFamily="34" charset="0"/>
              </a:rPr>
              <a:t>木兰不远万里奔赴战场，像飞一样地跨过一道道的关，越过一座座的山。北方的寒气传送着打更的声音，清冷的月光映照着战士们的铁甲战袍。将军战士身经百战，有的不幸死了，有的胜利归来。</a:t>
            </a:r>
            <a:endParaRPr lang="zh-CN" altLang="en-US" sz="3000" b="1">
              <a:latin typeface="喜鹊聚珍体 regular" panose="00000500000000000000" charset="-122"/>
              <a:ea typeface="喜鹊聚珍体 regular" panose="00000500000000000000" charset="-122"/>
              <a:sym typeface="宋体" panose="02010600030101010101" pitchFamily="2" charset="-122"/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30885" y="2485390"/>
            <a:ext cx="222885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戎机：战事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554980" y="1282700"/>
            <a:ext cx="1925320" cy="255333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像飞一样地越过一道道关塞山岭。度，越过。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7" name="Text Box 1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30885" y="3657600"/>
            <a:ext cx="2228850" cy="1568450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北方的寒气传送着打更的声音。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143250" y="3657600"/>
            <a:ext cx="2228850" cy="1568450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铠甲，古代军人穿的护身服装。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20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9" name="矩形: 圆角 28"/>
            <p:cNvSpPr/>
            <p:nvPr userDrawn="1">
              <p:custDataLst>
                <p:tags r:id="rId21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矩形: 圆角 29"/>
            <p:cNvSpPr/>
            <p:nvPr userDrawn="1">
              <p:custDataLst>
                <p:tags r:id="rId22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: 圆角 30"/>
            <p:cNvSpPr/>
            <p:nvPr userDrawn="1">
              <p:custDataLst>
                <p:tags r:id="rId23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" name="矩形: 圆角 31"/>
            <p:cNvSpPr/>
            <p:nvPr userDrawn="1">
              <p:custDataLst>
                <p:tags r:id="rId24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5" grpId="0"/>
      <p:bldP spid="17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43742" t="43053" r="-2121" b="32531"/>
          <a:stretch>
            <a:fillRect/>
          </a:stretch>
        </p:blipFill>
        <p:spPr>
          <a:xfrm rot="16200000">
            <a:off x="5605563" y="1628920"/>
            <a:ext cx="2623849" cy="1125416"/>
          </a:xfrm>
          <a:prstGeom prst="rect">
            <a:avLst/>
          </a:prstGeom>
        </p:spPr>
      </p:pic>
      <p:sp>
        <p:nvSpPr>
          <p:cNvPr id="18437" name="矩形 1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176020" y="1679575"/>
            <a:ext cx="4991100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归来见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天子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，天子坐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明堂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zh-CN" sz="32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zh-CN" sz="3200" b="1" u="sng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策勋十二转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赏赐百千强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75005" y="1569085"/>
            <a:ext cx="319913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指上文的“可汗”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68985" y="4705985"/>
            <a:ext cx="2578735" cy="107632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记最大的功。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策勋，记功。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914640" y="2152650"/>
            <a:ext cx="3566795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喜鹊聚珍体 regular" panose="00000500000000000000" charset="-122"/>
                <a:ea typeface="喜鹊聚珍体 regular" panose="00000500000000000000" charset="-122"/>
                <a:sym typeface="宋体" panose="02010600030101010101" pitchFamily="2" charset="-122"/>
              </a:rPr>
              <a:t>木兰从前线回来拜见天子，天子高坐在举行大典的朝堂上。朝廷为木兰记功很多次，并赏赐了很多财物。</a:t>
            </a:r>
            <a:endParaRPr lang="zh-CN" altLang="en-US" sz="3200" b="1">
              <a:latin typeface="喜鹊聚珍体 regular" panose="00000500000000000000" charset="-122"/>
              <a:ea typeface="喜鹊聚珍体 regular" panose="00000500000000000000" charset="-122"/>
              <a:sym typeface="+mn-ea"/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203065" y="1076325"/>
            <a:ext cx="2675255" cy="107632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古代帝王举行大典的朝堂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629025" y="4705985"/>
            <a:ext cx="3653790" cy="107632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赏赐很多的的财物。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强，有余。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21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9" name="矩形: 圆角 28"/>
            <p:cNvSpPr/>
            <p:nvPr userDrawn="1">
              <p:custDataLst>
                <p:tags r:id="rId22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矩形: 圆角 29"/>
            <p:cNvSpPr/>
            <p:nvPr userDrawn="1">
              <p:custDataLst>
                <p:tags r:id="rId23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: 圆角 30"/>
            <p:cNvSpPr/>
            <p:nvPr userDrawn="1">
              <p:custDataLst>
                <p:tags r:id="rId24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矩形: 圆角 31"/>
            <p:cNvSpPr/>
            <p:nvPr userDrawn="1">
              <p:custDataLst>
                <p:tags r:id="rId25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21" grpId="0"/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43742" t="43053" r="-2121" b="32531"/>
          <a:stretch>
            <a:fillRect/>
          </a:stretch>
        </p:blipFill>
        <p:spPr>
          <a:xfrm rot="16200000">
            <a:off x="5605563" y="1628920"/>
            <a:ext cx="2623849" cy="1125416"/>
          </a:xfrm>
          <a:prstGeom prst="rect">
            <a:avLst/>
          </a:prstGeom>
        </p:spPr>
      </p:pic>
      <p:sp>
        <p:nvSpPr>
          <p:cNvPr id="18437" name="矩形 1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75005" y="1679575"/>
            <a:ext cx="5492115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可汗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问所欲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，木兰</a:t>
            </a:r>
            <a:r>
              <a:rPr lang="zh-CN" altLang="zh-CN" sz="3200" b="1" u="sng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不用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尚书郎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2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endParaRPr lang="zh-CN" altLang="en-US" sz="3200" b="1" u="sng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愿驰千里足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，送儿还故乡。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75005" y="995680"/>
            <a:ext cx="3199130" cy="107632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问（木兰）想要什么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68985" y="4705985"/>
            <a:ext cx="3384550" cy="107632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希望驰骋千里马。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驰，赶马快跑。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914640" y="2281555"/>
            <a:ext cx="3566795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喜鹊聚珍体 regular" panose="00000500000000000000" charset="-122"/>
                <a:ea typeface="喜鹊聚珍体 regular" panose="00000500000000000000" charset="-122"/>
                <a:sym typeface="宋体" panose="02010600030101010101" pitchFamily="2" charset="-122"/>
              </a:rPr>
              <a:t>（可汗）问木兰想要什么，木兰表示不愿做尚书郎。希望骑上千里马，快快把自己送回故乡。</a:t>
            </a:r>
            <a:endParaRPr lang="zh-CN" altLang="en-US" sz="3200" b="1">
              <a:latin typeface="喜鹊聚珍体 regular" panose="00000500000000000000" charset="-122"/>
              <a:ea typeface="喜鹊聚珍体 regular" panose="00000500000000000000" charset="-122"/>
              <a:sym typeface="+mn-ea"/>
            </a:endParaRPr>
          </a:p>
        </p:txBody>
      </p:sp>
      <p:sp>
        <p:nvSpPr>
          <p:cNvPr id="2" name="Text Box 1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041775" y="1488440"/>
            <a:ext cx="146558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不愿做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031875" y="2745105"/>
            <a:ext cx="5241925" cy="107632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尚书省的官。尚书省是古代朝廷中管理国家政事的机关。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3" name="组合 2"/>
          <p:cNvGrpSpPr/>
          <p:nvPr userDrawn="1">
            <p:custDataLst>
              <p:tags r:id="rId21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9" name="矩形: 圆角 28"/>
            <p:cNvSpPr/>
            <p:nvPr userDrawn="1">
              <p:custDataLst>
                <p:tags r:id="rId22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矩形: 圆角 29"/>
            <p:cNvSpPr/>
            <p:nvPr userDrawn="1">
              <p:custDataLst>
                <p:tags r:id="rId23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: 圆角 30"/>
            <p:cNvSpPr/>
            <p:nvPr userDrawn="1">
              <p:custDataLst>
                <p:tags r:id="rId24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矩形: 圆角 31"/>
            <p:cNvSpPr/>
            <p:nvPr userDrawn="1">
              <p:custDataLst>
                <p:tags r:id="rId25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21" grpId="0"/>
      <p:bldP spid="2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437" name="矩形 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30885" y="1306830"/>
            <a:ext cx="5041900" cy="462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230000"/>
              </a:lnSpc>
            </a:pP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爷娘闻女来，出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郭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扶将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阿姊闻妹来，当户理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红妆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小弟闻姊来，磨刀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霍霍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向猪羊。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109595" y="1162050"/>
            <a:ext cx="103378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外城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498340" y="1162050"/>
            <a:ext cx="101981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扶持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784465" y="1665605"/>
            <a:ext cx="369633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000" b="1">
                <a:latin typeface="喜鹊聚珍体 regular" panose="00000500000000000000" charset="-122"/>
                <a:ea typeface="喜鹊聚珍体 regular" panose="00000500000000000000" charset="-122"/>
                <a:sym typeface="宋体" panose="02010600030101010101" pitchFamily="2" charset="-122"/>
              </a:rPr>
              <a:t>父母听说女儿回来了，互相搀扶着到外城来迎接木兰；姐姐听说妹妹回来了，对着门户梳妆打扮起来；弟弟听说姐姐回来了，忙着霍霍地磨刀准备杀猪宰羊。</a:t>
            </a:r>
            <a:endParaRPr lang="zh-CN" altLang="en-US" sz="3000" b="1">
              <a:latin typeface="喜鹊聚珍体 regular" panose="00000500000000000000" charset="-122"/>
              <a:ea typeface="喜鹊聚珍体 regular" panose="00000500000000000000" charset="-122"/>
              <a:sym typeface="宋体" panose="02010600030101010101" pitchFamily="2" charset="-122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518410" y="2438400"/>
            <a:ext cx="358711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指女子的艳丽装束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171190" y="3536315"/>
            <a:ext cx="234696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磨刀的声音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rcRect l="43742" t="43053" r="-2121" b="32531"/>
          <a:stretch>
            <a:fillRect/>
          </a:stretch>
        </p:blipFill>
        <p:spPr>
          <a:xfrm rot="16200000">
            <a:off x="5605563" y="1628920"/>
            <a:ext cx="2623849" cy="1125416"/>
          </a:xfrm>
          <a:prstGeom prst="rect">
            <a:avLst/>
          </a:prstGeom>
        </p:spPr>
      </p:pic>
      <p:grpSp>
        <p:nvGrpSpPr>
          <p:cNvPr id="2" name="组合 1"/>
          <p:cNvGrpSpPr/>
          <p:nvPr userDrawn="1">
            <p:custDataLst>
              <p:tags r:id="rId21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9" name="矩形: 圆角 28"/>
            <p:cNvSpPr/>
            <p:nvPr userDrawn="1">
              <p:custDataLst>
                <p:tags r:id="rId22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" name="矩形: 圆角 29"/>
            <p:cNvSpPr/>
            <p:nvPr userDrawn="1">
              <p:custDataLst>
                <p:tags r:id="rId23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: 圆角 30"/>
            <p:cNvSpPr/>
            <p:nvPr userDrawn="1">
              <p:custDataLst>
                <p:tags r:id="rId24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矩形: 圆角 31"/>
            <p:cNvSpPr/>
            <p:nvPr userDrawn="1">
              <p:custDataLst>
                <p:tags r:id="rId25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437" name="矩形 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30885" y="1306830"/>
            <a:ext cx="5041900" cy="3488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230000"/>
              </a:lnSpc>
            </a:pP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开我东阁门，坐我西阁床。脱我战时袍，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著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我旧时裳。当窗理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云鬓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，对镜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帖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花黄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096260" y="2339975"/>
            <a:ext cx="103378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穿着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784465" y="1767840"/>
            <a:ext cx="369633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000" b="1">
                <a:latin typeface="喜鹊聚珍体 regular" panose="00000500000000000000" charset="-122"/>
                <a:ea typeface="喜鹊聚珍体 regular" panose="00000500000000000000" charset="-122"/>
                <a:sym typeface="宋体" panose="02010600030101010101" pitchFamily="2" charset="-122"/>
              </a:rPr>
              <a:t>打开我东边绣楼的门，坐坐我西边内房的床。脱下我从军时的战袍，穿上我在家时的衣裙，对着窗户梳理我乌云般的秀发，照着镜子在额头上贴上花黄。</a:t>
            </a:r>
            <a:endParaRPr lang="zh-CN" altLang="en-US" sz="3000" b="1">
              <a:latin typeface="喜鹊聚珍体 regular" panose="00000500000000000000" charset="-122"/>
              <a:ea typeface="喜鹊聚珍体 regular" panose="00000500000000000000" charset="-122"/>
              <a:sym typeface="宋体" panose="02010600030101010101" pitchFamily="2" charset="-122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30885" y="4668520"/>
            <a:ext cx="2346960" cy="1568450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像云那样的鬓发，形容好看的头发。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rcRect l="43742" t="43053" r="-2121" b="32531"/>
          <a:stretch>
            <a:fillRect/>
          </a:stretch>
        </p:blipFill>
        <p:spPr>
          <a:xfrm rot="16200000">
            <a:off x="5605563" y="1628920"/>
            <a:ext cx="2623849" cy="1125416"/>
          </a:xfrm>
          <a:prstGeom prst="rect">
            <a:avLst/>
          </a:prstGeom>
        </p:spPr>
      </p:pic>
      <p:sp>
        <p:nvSpPr>
          <p:cNvPr id="2" name="Text Box 1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483610" y="4668520"/>
            <a:ext cx="151765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同“贴”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128895" y="4668520"/>
            <a:ext cx="2135505" cy="1568450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古代妇女的一种面部装饰物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21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4" name="矩形: 圆角 28"/>
            <p:cNvSpPr/>
            <p:nvPr userDrawn="1">
              <p:custDataLst>
                <p:tags r:id="rId22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" name="矩形: 圆角 29"/>
            <p:cNvSpPr/>
            <p:nvPr userDrawn="1">
              <p:custDataLst>
                <p:tags r:id="rId23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: 圆角 30"/>
            <p:cNvSpPr/>
            <p:nvPr userDrawn="1">
              <p:custDataLst>
                <p:tags r:id="rId24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矩形: 圆角 31"/>
            <p:cNvSpPr/>
            <p:nvPr userDrawn="1">
              <p:custDataLst>
                <p:tags r:id="rId25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2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437" name="矩形 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31520" y="1924685"/>
            <a:ext cx="5623560" cy="3488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230000"/>
              </a:lnSpc>
            </a:pP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出门看火伴，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火伴</a:t>
            </a: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皆惊忙</a:t>
            </a:r>
            <a:r>
              <a:rPr lang="zh-CN" altLang="en-US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endParaRPr lang="zh-CN" altLang="en-US" sz="3200" b="1">
              <a:solidFill>
                <a:srgbClr val="0D0D0D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230000"/>
              </a:lnSpc>
            </a:pPr>
            <a:r>
              <a:rPr lang="zh-CN" altLang="zh-CN" sz="32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同行十二年，不知木兰是女郎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784465" y="2130425"/>
            <a:ext cx="369633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000" b="1">
                <a:latin typeface="喜鹊聚珍体 regular" panose="00000500000000000000" charset="-122"/>
                <a:ea typeface="喜鹊聚珍体 regular" panose="00000500000000000000" charset="-122"/>
                <a:sym typeface="宋体" panose="02010600030101010101" pitchFamily="2" charset="-122"/>
              </a:rPr>
              <a:t>出门去见同去出征的伙伴，伙伴们都很吃惊：同行多年，竟然不知道木兰是个姑娘。</a:t>
            </a:r>
            <a:endParaRPr lang="zh-CN" altLang="en-US" sz="3000" b="1">
              <a:latin typeface="喜鹊聚珍体 regular" panose="00000500000000000000" charset="-122"/>
              <a:ea typeface="喜鹊聚珍体 regular" panose="00000500000000000000" charset="-122"/>
              <a:sym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l="43742" t="43053" r="-2121" b="32531"/>
          <a:stretch>
            <a:fillRect/>
          </a:stretch>
        </p:blipFill>
        <p:spPr>
          <a:xfrm rot="16200000">
            <a:off x="5605563" y="1628920"/>
            <a:ext cx="2623849" cy="1125416"/>
          </a:xfrm>
          <a:prstGeom prst="rect">
            <a:avLst/>
          </a:prstGeom>
        </p:spPr>
      </p:pic>
      <p:sp>
        <p:nvSpPr>
          <p:cNvPr id="3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74675" y="1371600"/>
            <a:ext cx="6240145" cy="107632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军中的同伴。当时规定若干士兵同一个灶吃饭，所以称“火伴”。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18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9" name="矩形: 圆角 28"/>
            <p:cNvSpPr/>
            <p:nvPr userDrawn="1">
              <p:custDataLst>
                <p:tags r:id="rId19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矩形: 圆角 29"/>
            <p:cNvSpPr/>
            <p:nvPr userDrawn="1">
              <p:custDataLst>
                <p:tags r:id="rId20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6" name="矩形: 圆角 30"/>
            <p:cNvSpPr/>
            <p:nvPr userDrawn="1">
              <p:custDataLst>
                <p:tags r:id="rId21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矩形: 圆角 31"/>
            <p:cNvSpPr/>
            <p:nvPr userDrawn="1">
              <p:custDataLst>
                <p:tags r:id="rId22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74675" y="879475"/>
            <a:ext cx="6905625" cy="5357495"/>
            <a:chOff x="7210222" y="3140035"/>
            <a:chExt cx="1770664" cy="3272488"/>
          </a:xfrm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>
            <a:off x="7784465" y="879475"/>
            <a:ext cx="3827145" cy="5357495"/>
            <a:chOff x="7210222" y="3140035"/>
            <a:chExt cx="1770664" cy="3272488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>
              <p:custDataLst>
                <p:tags r:id="rId12"/>
              </p:custDataLst>
            </p:nvPr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8">
                <a:alphaModFix amt="2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8000"/>
                        </a14:imgEffect>
                        <a14:imgEffect>
                          <a14:colorTemperature colorTemp="5591"/>
                        </a14:imgEffect>
                        <a14:imgEffect>
                          <a14:saturation sat="28000"/>
                        </a14:imgEffect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437" name="矩形 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31520" y="2153920"/>
            <a:ext cx="5623560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230000"/>
              </a:lnSpc>
            </a:pP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雄兔脚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扑朔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，雌兔眼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迷离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</a:t>
            </a:r>
            <a:endParaRPr lang="zh-CN" altLang="en-US" sz="3200" b="1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230000"/>
              </a:lnSpc>
            </a:pP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双兔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傍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zh-CN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能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辨</a:t>
            </a:r>
            <a:r>
              <a:rPr lang="zh-CN" altLang="zh-CN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我是雄雌</a:t>
            </a:r>
            <a:r>
              <a:rPr lang="zh-CN" altLang="en-US" sz="3200" b="1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044065" y="2057400"/>
            <a:ext cx="1033780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动弹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21" name="矩形 1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784465" y="2057400"/>
            <a:ext cx="3827145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3000" b="1">
                <a:latin typeface="喜鹊聚珍体 regular" panose="00000500000000000000" charset="-122"/>
                <a:ea typeface="喜鹊聚珍体 regular" panose="00000500000000000000" charset="-122"/>
                <a:sym typeface="宋体" panose="02010600030101010101" pitchFamily="2" charset="-122"/>
              </a:rPr>
              <a:t>雄兔两只前脚时时动弹，雌兔两眼常常眯着（所以容易辨认）；（但是让）雄雌两兔一起并排着跑，又怎能辨别哪个是雄兔，哪个是雌兔呢？</a:t>
            </a:r>
            <a:endParaRPr lang="zh-CN" altLang="en-US" sz="3000" b="1">
              <a:latin typeface="喜鹊聚珍体 regular" panose="00000500000000000000" charset="-122"/>
              <a:ea typeface="喜鹊聚珍体 regular" panose="00000500000000000000" charset="-122"/>
              <a:sym typeface="宋体" panose="02010600030101010101" pitchFamily="2" charset="-122"/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31520" y="4422140"/>
            <a:ext cx="1311910" cy="107632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靠近，临近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7"/>
          <a:srcRect l="43742" t="43053" r="-2121" b="32531"/>
          <a:stretch>
            <a:fillRect/>
          </a:stretch>
        </p:blipFill>
        <p:spPr>
          <a:xfrm rot="16200000">
            <a:off x="5605563" y="1628920"/>
            <a:ext cx="2623849" cy="1125416"/>
          </a:xfrm>
          <a:prstGeom prst="rect">
            <a:avLst/>
          </a:prstGeom>
        </p:spPr>
      </p:pic>
      <p:sp>
        <p:nvSpPr>
          <p:cNvPr id="2" name="Text Box 1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312670" y="4422140"/>
            <a:ext cx="67119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跑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389120" y="4422140"/>
            <a:ext cx="104965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分辨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389120" y="2057400"/>
            <a:ext cx="149034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眯着眼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193415" y="4422140"/>
            <a:ext cx="1061085" cy="583565"/>
          </a:xfrm>
          <a:prstGeom prst="rect">
            <a:avLst/>
          </a:prstGeom>
          <a:solidFill>
            <a:srgbClr val="E4E0DB"/>
          </a:solidFill>
          <a:ln w="12700">
            <a:solidFill>
              <a:srgbClr val="286F67"/>
            </a:solidFill>
            <a:prstDash val="dashDot"/>
          </a:ln>
        </p:spPr>
        <p:txBody>
          <a:bodyPr wrap="square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buClrTx/>
              <a:buSzTx/>
              <a:buFontTx/>
            </a:pPr>
            <a:r>
              <a:rPr lang="zh-CN" altLang="en-US" sz="3200">
                <a:solidFill>
                  <a:srgbClr val="286F67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怎么</a:t>
            </a:r>
            <a:endParaRPr lang="zh-CN" altLang="en-US" sz="3200">
              <a:solidFill>
                <a:srgbClr val="286F67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23"/>
            </p:custDataLst>
          </p:nvPr>
        </p:nvGrpSpPr>
        <p:grpSpPr>
          <a:xfrm>
            <a:off x="549593" y="557530"/>
            <a:ext cx="2569845" cy="685165"/>
            <a:chOff x="4793" y="5401"/>
            <a:chExt cx="4047" cy="1079"/>
          </a:xfrm>
        </p:grpSpPr>
        <p:sp>
          <p:nvSpPr>
            <p:cNvPr id="16" name="矩形: 圆角 28"/>
            <p:cNvSpPr/>
            <p:nvPr userDrawn="1">
              <p:custDataLst>
                <p:tags r:id="rId24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altLang="zh-CN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疏</a:t>
              </a:r>
              <a:endParaRPr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7" name="矩形: 圆角 29"/>
            <p:cNvSpPr/>
            <p:nvPr userDrawn="1">
              <p:custDataLst>
                <p:tags r:id="rId25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通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9" name="矩形: 圆角 30"/>
            <p:cNvSpPr/>
            <p:nvPr userDrawn="1">
              <p:custDataLst>
                <p:tags r:id="rId26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诗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" name="矩形: 圆角 31"/>
            <p:cNvSpPr/>
            <p:nvPr userDrawn="1">
              <p:custDataLst>
                <p:tags r:id="rId27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意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advTm="1000" p14:dur="2000">
        <p15:prstTrans prst="drape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2" grpId="0"/>
      <p:bldP spid="9" grpId="0"/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5" name="Picture 2" descr="C:\Users\Administrator\Desktop\6173084.jpg617308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18" y="-1"/>
            <a:ext cx="12191365" cy="6858000"/>
          </a:xfrm>
          <a:prstGeom prst="rect">
            <a:avLst/>
          </a:prstGeom>
          <a:noFill/>
        </p:spPr>
      </p:pic>
      <p:sp>
        <p:nvSpPr>
          <p:cNvPr id="47" name="矩形 46"/>
          <p:cNvSpPr/>
          <p:nvPr>
            <p:custDataLst>
              <p:tags r:id="rId6"/>
            </p:custDataLst>
          </p:nvPr>
        </p:nvSpPr>
        <p:spPr>
          <a:xfrm>
            <a:off x="1199456" y="644691"/>
            <a:ext cx="9985109" cy="556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09600" sx="107000" sy="107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椭圆 45"/>
          <p:cNvSpPr/>
          <p:nvPr>
            <p:custDataLst>
              <p:tags r:id="rId7"/>
            </p:custDataLst>
          </p:nvPr>
        </p:nvSpPr>
        <p:spPr>
          <a:xfrm>
            <a:off x="2255573" y="1988840"/>
            <a:ext cx="2784309" cy="2784309"/>
          </a:xfrm>
          <a:prstGeom prst="ellipse">
            <a:avLst/>
          </a:prstGeom>
          <a:solidFill>
            <a:srgbClr val="FCAB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9" name="MH_Others_1"/>
          <p:cNvSpPr txBox="1"/>
          <p:nvPr>
            <p:custDataLst>
              <p:tags r:id="rId8"/>
            </p:custDataLst>
          </p:nvPr>
        </p:nvSpPr>
        <p:spPr>
          <a:xfrm>
            <a:off x="2927648" y="2756127"/>
            <a:ext cx="1522137" cy="821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33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目录</a:t>
            </a:r>
            <a:endParaRPr lang="zh-CN" altLang="en-US" sz="533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MH_Others_2"/>
          <p:cNvSpPr txBox="1"/>
          <p:nvPr>
            <p:custDataLst>
              <p:tags r:id="rId9"/>
            </p:custDataLst>
          </p:nvPr>
        </p:nvSpPr>
        <p:spPr>
          <a:xfrm>
            <a:off x="2351584" y="3594140"/>
            <a:ext cx="2496277" cy="41021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66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CONTENTS</a:t>
            </a:r>
            <a:endParaRPr lang="zh-CN" altLang="en-US" sz="2665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MH_SubTitle_1"/>
          <p:cNvSpPr txBox="1"/>
          <p:nvPr>
            <p:custDataLst>
              <p:tags r:id="rId10"/>
            </p:custDataLst>
          </p:nvPr>
        </p:nvSpPr>
        <p:spPr>
          <a:xfrm>
            <a:off x="7124065" y="1727835"/>
            <a:ext cx="2908300" cy="492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b="1">
                <a:solidFill>
                  <a:srgbClr val="012E63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课前导读</a:t>
            </a:r>
            <a:endParaRPr lang="zh-CN" altLang="en-US" sz="3200" b="1">
              <a:solidFill>
                <a:srgbClr val="012E63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1" name="组合 2"/>
          <p:cNvGrpSpPr/>
          <p:nvPr>
            <p:custDataLst>
              <p:tags r:id="rId11"/>
            </p:custDataLst>
          </p:nvPr>
        </p:nvGrpSpPr>
        <p:grpSpPr>
          <a:xfrm>
            <a:off x="5744845" y="1604645"/>
            <a:ext cx="1069975" cy="650875"/>
            <a:chOff x="6127160" y="2096130"/>
            <a:chExt cx="1128426" cy="686432"/>
          </a:xfrm>
        </p:grpSpPr>
        <p:cxnSp>
          <p:nvCxnSpPr>
            <p:cNvPr id="22" name="MH_Other_1"/>
            <p:cNvCxnSpPr/>
            <p:nvPr>
              <p:custDataLst>
                <p:tags r:id="rId12"/>
              </p:custDataLst>
            </p:nvPr>
          </p:nvCxnSpPr>
          <p:spPr>
            <a:xfrm flipH="1">
              <a:off x="6525624" y="2096130"/>
              <a:ext cx="729962" cy="686432"/>
            </a:xfrm>
            <a:prstGeom prst="line">
              <a:avLst/>
            </a:prstGeom>
            <a:ln w="12700">
              <a:solidFill>
                <a:srgbClr val="012E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MH_Other_2"/>
            <p:cNvSpPr/>
            <p:nvPr>
              <p:custDataLst>
                <p:tags r:id="rId13"/>
              </p:custDataLst>
            </p:nvPr>
          </p:nvSpPr>
          <p:spPr>
            <a:xfrm>
              <a:off x="6145577" y="2497943"/>
              <a:ext cx="532403" cy="242763"/>
            </a:xfrm>
            <a:custGeom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rgbClr val="012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1244"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33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4" name="MH_Other_3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6127160" y="2108973"/>
              <a:ext cx="565888" cy="388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sz="2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01</a:t>
              </a:r>
              <a:endParaRPr lang="en-US" sz="2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MH_SubTitle_2"/>
          <p:cNvSpPr txBox="1"/>
          <p:nvPr>
            <p:custDataLst>
              <p:tags r:id="rId15"/>
            </p:custDataLst>
          </p:nvPr>
        </p:nvSpPr>
        <p:spPr>
          <a:xfrm>
            <a:off x="7124065" y="2719070"/>
            <a:ext cx="2908300" cy="492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b="1">
                <a:solidFill>
                  <a:srgbClr val="FCABB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重点字词</a:t>
            </a:r>
            <a:endParaRPr lang="zh-CN" altLang="en-US" sz="3200" b="1">
              <a:solidFill>
                <a:srgbClr val="FCABB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7" name="组合 6"/>
          <p:cNvGrpSpPr/>
          <p:nvPr>
            <p:custDataLst>
              <p:tags r:id="rId16"/>
            </p:custDataLst>
          </p:nvPr>
        </p:nvGrpSpPr>
        <p:grpSpPr>
          <a:xfrm>
            <a:off x="5744845" y="2596515"/>
            <a:ext cx="1069975" cy="650875"/>
            <a:chOff x="6127160" y="3142521"/>
            <a:chExt cx="1128426" cy="686432"/>
          </a:xfrm>
        </p:grpSpPr>
        <p:cxnSp>
          <p:nvCxnSpPr>
            <p:cNvPr id="28" name="MH_Other_4"/>
            <p:cNvCxnSpPr/>
            <p:nvPr>
              <p:custDataLst>
                <p:tags r:id="rId17"/>
              </p:custDataLst>
            </p:nvPr>
          </p:nvCxnSpPr>
          <p:spPr>
            <a:xfrm flipH="1">
              <a:off x="6525624" y="3142521"/>
              <a:ext cx="729962" cy="686432"/>
            </a:xfrm>
            <a:prstGeom prst="line">
              <a:avLst/>
            </a:prstGeom>
            <a:ln w="12700">
              <a:solidFill>
                <a:srgbClr val="FCAB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MH_Other_5"/>
            <p:cNvSpPr/>
            <p:nvPr>
              <p:custDataLst>
                <p:tags r:id="rId18"/>
              </p:custDataLst>
            </p:nvPr>
          </p:nvSpPr>
          <p:spPr>
            <a:xfrm>
              <a:off x="6145577" y="3544334"/>
              <a:ext cx="532403" cy="241088"/>
            </a:xfrm>
            <a:custGeom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rgbClr val="FCAB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1244"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33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2" name="MH_Other_6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127160" y="3155364"/>
              <a:ext cx="565888" cy="388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sz="2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02</a:t>
              </a:r>
              <a:endParaRPr lang="en-US" sz="2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MH_SubTitle_3"/>
          <p:cNvSpPr txBox="1"/>
          <p:nvPr>
            <p:custDataLst>
              <p:tags r:id="rId20"/>
            </p:custDataLst>
          </p:nvPr>
        </p:nvSpPr>
        <p:spPr>
          <a:xfrm>
            <a:off x="7124065" y="3710940"/>
            <a:ext cx="2908300" cy="492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b="1">
                <a:solidFill>
                  <a:srgbClr val="012E63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课文赏析</a:t>
            </a:r>
            <a:endParaRPr lang="zh-CN" altLang="en-US" sz="3200" b="1">
              <a:solidFill>
                <a:srgbClr val="012E63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35" name="组合 7"/>
          <p:cNvGrpSpPr/>
          <p:nvPr>
            <p:custDataLst>
              <p:tags r:id="rId21"/>
            </p:custDataLst>
          </p:nvPr>
        </p:nvGrpSpPr>
        <p:grpSpPr>
          <a:xfrm>
            <a:off x="5744845" y="3589020"/>
            <a:ext cx="1069975" cy="650875"/>
            <a:chOff x="6127160" y="4187237"/>
            <a:chExt cx="1128426" cy="686432"/>
          </a:xfrm>
        </p:grpSpPr>
        <p:cxnSp>
          <p:nvCxnSpPr>
            <p:cNvPr id="36" name="MH_Other_7"/>
            <p:cNvCxnSpPr/>
            <p:nvPr>
              <p:custDataLst>
                <p:tags r:id="rId22"/>
              </p:custDataLst>
            </p:nvPr>
          </p:nvCxnSpPr>
          <p:spPr>
            <a:xfrm flipH="1">
              <a:off x="6525624" y="4187237"/>
              <a:ext cx="729962" cy="686432"/>
            </a:xfrm>
            <a:prstGeom prst="line">
              <a:avLst/>
            </a:prstGeom>
            <a:ln w="12700">
              <a:solidFill>
                <a:srgbClr val="012E6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MH_Other_8"/>
            <p:cNvSpPr/>
            <p:nvPr>
              <p:custDataLst>
                <p:tags r:id="rId23"/>
              </p:custDataLst>
            </p:nvPr>
          </p:nvSpPr>
          <p:spPr>
            <a:xfrm>
              <a:off x="6145577" y="4589050"/>
              <a:ext cx="532403" cy="241088"/>
            </a:xfrm>
            <a:custGeom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rgbClr val="012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1244"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33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8" name="MH_Other_9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6127160" y="4200080"/>
              <a:ext cx="565888" cy="388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sz="2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03</a:t>
              </a:r>
              <a:endParaRPr lang="en-US" sz="2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0" name="MH_SubTitle_4"/>
          <p:cNvSpPr txBox="1"/>
          <p:nvPr>
            <p:custDataLst>
              <p:tags r:id="rId25"/>
            </p:custDataLst>
          </p:nvPr>
        </p:nvSpPr>
        <p:spPr>
          <a:xfrm>
            <a:off x="7124065" y="4702175"/>
            <a:ext cx="2908300" cy="49212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b="1">
                <a:solidFill>
                  <a:srgbClr val="FCABB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课后拓展</a:t>
            </a:r>
            <a:endParaRPr lang="zh-CN" altLang="en-US" sz="3200" b="1">
              <a:solidFill>
                <a:srgbClr val="FCABB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41" name="组合 9"/>
          <p:cNvGrpSpPr/>
          <p:nvPr>
            <p:custDataLst>
              <p:tags r:id="rId26"/>
            </p:custDataLst>
          </p:nvPr>
        </p:nvGrpSpPr>
        <p:grpSpPr>
          <a:xfrm>
            <a:off x="5744845" y="4580890"/>
            <a:ext cx="1069975" cy="649605"/>
            <a:chOff x="6127160" y="5233626"/>
            <a:chExt cx="1128426" cy="684758"/>
          </a:xfrm>
        </p:grpSpPr>
        <p:cxnSp>
          <p:nvCxnSpPr>
            <p:cNvPr id="42" name="MH_Other_10"/>
            <p:cNvCxnSpPr/>
            <p:nvPr>
              <p:custDataLst>
                <p:tags r:id="rId27"/>
              </p:custDataLst>
            </p:nvPr>
          </p:nvCxnSpPr>
          <p:spPr>
            <a:xfrm flipH="1">
              <a:off x="6525624" y="5233626"/>
              <a:ext cx="729962" cy="684758"/>
            </a:xfrm>
            <a:prstGeom prst="line">
              <a:avLst/>
            </a:prstGeom>
            <a:ln w="12700">
              <a:solidFill>
                <a:srgbClr val="FCAB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MH_Other_11"/>
            <p:cNvSpPr/>
            <p:nvPr>
              <p:custDataLst>
                <p:tags r:id="rId28"/>
              </p:custDataLst>
            </p:nvPr>
          </p:nvSpPr>
          <p:spPr>
            <a:xfrm>
              <a:off x="6145577" y="5635440"/>
              <a:ext cx="532403" cy="241088"/>
            </a:xfrm>
            <a:custGeom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rgbClr val="FCAB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1244" anchor="ctr">
              <a:normAutofit fontScale="70000" lnSpcReduction="20000"/>
            </a:bodyPr>
            <a:lstStyle/>
            <a:p>
              <a:pPr algn="ctr">
                <a:defRPr/>
              </a:pPr>
              <a:endParaRPr lang="zh-CN" altLang="en-US" sz="133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4" name="MH_Other_12"/>
            <p:cNvSpPr txBox="1"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6127160" y="5246470"/>
              <a:ext cx="565888" cy="388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sz="2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04</a:t>
              </a:r>
              <a:endParaRPr lang="en-US" sz="2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6" grpId="0"/>
      <p:bldP spid="29" grpId="0"/>
      <p:bldP spid="3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" name="Rectangle 1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33987" y="1403259"/>
            <a:ext cx="1037907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D800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</a:pPr>
            <a:r>
              <a:rPr lang="zh-CN" altLang="en-US" sz="2800" smtClean="0">
                <a:latin typeface="+mn-lt"/>
                <a:ea typeface="+mn-lt"/>
                <a:cs typeface="+mn-lt"/>
                <a:sym typeface="+mn-ea"/>
              </a:rPr>
              <a:t>这首诗主要写了哪些内容，请你用小标题的形式概括一下。</a:t>
            </a:r>
            <a:endParaRPr lang="zh-CN" altLang="en-US" sz="2800" smtClean="0">
              <a:latin typeface="+mn-lt"/>
              <a:ea typeface="+mn-lt"/>
              <a:cs typeface="+mn-lt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15340" y="2756535"/>
            <a:ext cx="4752340" cy="2554177"/>
          </a:xfrm>
          <a:prstGeom prst="roundRect">
            <a:avLst/>
          </a:prstGeom>
          <a:solidFill>
            <a:srgbClr val="EBD6D8"/>
          </a:solidFill>
          <a:ln>
            <a:solidFill>
              <a:srgbClr val="B85E69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课文记叙了木兰女扮男装，替父从军，后返回家乡的故事。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折角形 10"/>
          <p:cNvSpPr/>
          <p:nvPr>
            <p:custDataLst>
              <p:tags r:id="rId5"/>
            </p:custDataLst>
          </p:nvPr>
        </p:nvSpPr>
        <p:spPr>
          <a:xfrm>
            <a:off x="7143750" y="2153285"/>
            <a:ext cx="2679700" cy="716915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替父从军</a:t>
            </a:r>
            <a:endParaRPr kumimoji="1"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折角形 11"/>
          <p:cNvSpPr/>
          <p:nvPr>
            <p:custDataLst>
              <p:tags r:id="rId6"/>
            </p:custDataLst>
          </p:nvPr>
        </p:nvSpPr>
        <p:spPr>
          <a:xfrm>
            <a:off x="7143750" y="3380740"/>
            <a:ext cx="2679700" cy="716915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征战沙场</a:t>
            </a:r>
            <a:endParaRPr kumimoji="1"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折角形 12"/>
          <p:cNvSpPr/>
          <p:nvPr>
            <p:custDataLst>
              <p:tags r:id="rId7"/>
            </p:custDataLst>
          </p:nvPr>
        </p:nvSpPr>
        <p:spPr>
          <a:xfrm>
            <a:off x="7143750" y="4572000"/>
            <a:ext cx="2679700" cy="716915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建功受封</a:t>
            </a:r>
            <a:endParaRPr kumimoji="1"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折角形 13"/>
          <p:cNvSpPr/>
          <p:nvPr>
            <p:custDataLst>
              <p:tags r:id="rId8"/>
            </p:custDataLst>
          </p:nvPr>
        </p:nvSpPr>
        <p:spPr>
          <a:xfrm>
            <a:off x="7143750" y="5596890"/>
            <a:ext cx="2679700" cy="716915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辞官回乡</a:t>
            </a:r>
            <a:endParaRPr kumimoji="1"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45" name="组合 27"/>
          <p:cNvGrpSpPr/>
          <p:nvPr userDrawn="1">
            <p:custDataLst>
              <p:tags r:id="rId9"/>
            </p:custDataLst>
          </p:nvPr>
        </p:nvGrpSpPr>
        <p:grpSpPr>
          <a:xfrm>
            <a:off x="678815" y="717550"/>
            <a:ext cx="2570162" cy="685800"/>
            <a:chOff x="2747226" y="536188"/>
            <a:chExt cx="2458107" cy="604629"/>
          </a:xfrm>
        </p:grpSpPr>
        <p:sp>
          <p:nvSpPr>
            <p:cNvPr id="146" name="矩形: 圆角 28"/>
            <p:cNvSpPr/>
            <p:nvPr>
              <p:custDataLst>
                <p:tags r:id="rId10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整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7" name="矩形: 圆角 29"/>
            <p:cNvSpPr/>
            <p:nvPr>
              <p:custDataLst>
                <p:tags r:id="rId11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体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8" name="矩形: 圆角 30"/>
            <p:cNvSpPr/>
            <p:nvPr>
              <p:custDataLst>
                <p:tags r:id="rId12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感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9" name="矩形: 圆角 31"/>
            <p:cNvSpPr/>
            <p:nvPr>
              <p:custDataLst>
                <p:tags r:id="rId13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知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17500" y="656590"/>
            <a:ext cx="1156843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kern="100" smtClean="0">
                <a:ea typeface="+mn-lt"/>
                <a:cs typeface="楷体" panose="02010609060101010101" pitchFamily="49" charset="-122"/>
              </a:rPr>
              <a:t>                             </a:t>
            </a:r>
            <a:r>
              <a:rPr lang="zh-CN" altLang="en-US" sz="2800" kern="100" smtClean="0">
                <a:ea typeface="+mn-lt"/>
                <a:cs typeface="楷体" panose="02010609060101010101" pitchFamily="49" charset="-122"/>
              </a:rPr>
              <a:t>在</a:t>
            </a:r>
            <a:r>
              <a:rPr lang="en-US" altLang="zh-CN" sz="2800" kern="100" smtClean="0">
                <a:ea typeface="+mn-lt"/>
                <a:cs typeface="楷体" panose="02010609060101010101" pitchFamily="49" charset="-122"/>
              </a:rPr>
              <a:t>《</a:t>
            </a:r>
            <a:r>
              <a:rPr lang="zh-CN" altLang="en-US" sz="2800" kern="100" smtClean="0">
                <a:ea typeface="+mn-lt"/>
                <a:cs typeface="楷体" panose="02010609060101010101" pitchFamily="49" charset="-122"/>
              </a:rPr>
              <a:t>木兰诗</a:t>
            </a:r>
            <a:r>
              <a:rPr lang="en-US" altLang="zh-CN" sz="2800" kern="100" smtClean="0">
                <a:ea typeface="+mn-lt"/>
                <a:cs typeface="楷体" panose="02010609060101010101" pitchFamily="49" charset="-122"/>
              </a:rPr>
              <a:t>》</a:t>
            </a:r>
            <a:r>
              <a:rPr lang="zh-CN" altLang="en-US" sz="2800" kern="100" smtClean="0">
                <a:ea typeface="+mn-lt"/>
                <a:cs typeface="楷体" panose="02010609060101010101" pitchFamily="49" charset="-122"/>
              </a:rPr>
              <a:t>这首叙事诗中，哪些内容详写？哪些内容略写？这样写有什么好处？</a:t>
            </a:r>
            <a:endParaRPr lang="en-US" altLang="zh-CN" sz="2800" kern="100" smtClean="0">
              <a:ea typeface="+mn-lt"/>
              <a:cs typeface="楷体" panose="02010609060101010101" pitchFamily="49" charset="-122"/>
            </a:endParaRPr>
          </a:p>
        </p:txBody>
      </p:sp>
      <p:sp>
        <p:nvSpPr>
          <p:cNvPr id="5" name="文本框 12"/>
          <p:cNvSpPr txBox="1"/>
          <p:nvPr>
            <p:custDataLst>
              <p:tags r:id="rId4"/>
            </p:custDataLst>
          </p:nvPr>
        </p:nvSpPr>
        <p:spPr>
          <a:xfrm>
            <a:off x="311785" y="1509395"/>
            <a:ext cx="33178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替父从军的缘由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12"/>
          <p:cNvSpPr txBox="1"/>
          <p:nvPr>
            <p:custDataLst>
              <p:tags r:id="rId5"/>
            </p:custDataLst>
          </p:nvPr>
        </p:nvSpPr>
        <p:spPr>
          <a:xfrm>
            <a:off x="414655" y="2031365"/>
            <a:ext cx="19812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惜别亲人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12"/>
          <p:cNvSpPr txBox="1"/>
          <p:nvPr>
            <p:custDataLst>
              <p:tags r:id="rId6"/>
            </p:custDataLst>
          </p:nvPr>
        </p:nvSpPr>
        <p:spPr>
          <a:xfrm>
            <a:off x="415290" y="2553335"/>
            <a:ext cx="19812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辞官还乡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12"/>
          <p:cNvSpPr txBox="1"/>
          <p:nvPr>
            <p:custDataLst>
              <p:tags r:id="rId7"/>
            </p:custDataLst>
          </p:nvPr>
        </p:nvSpPr>
        <p:spPr>
          <a:xfrm>
            <a:off x="415290" y="3002280"/>
            <a:ext cx="20554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家人团聚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右大括号 9"/>
          <p:cNvSpPr/>
          <p:nvPr>
            <p:custDataLst>
              <p:tags r:id="rId8"/>
            </p:custDataLst>
          </p:nvPr>
        </p:nvSpPr>
        <p:spPr>
          <a:xfrm>
            <a:off x="3414395" y="1551305"/>
            <a:ext cx="368300" cy="197294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6"/>
          <p:cNvSpPr txBox="1"/>
          <p:nvPr>
            <p:custDataLst>
              <p:tags r:id="rId9"/>
            </p:custDataLst>
          </p:nvPr>
        </p:nvSpPr>
        <p:spPr>
          <a:xfrm>
            <a:off x="4110240" y="2182792"/>
            <a:ext cx="950618" cy="5785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+mn-ea"/>
              </a:rPr>
              <a:t>详写</a:t>
            </a:r>
            <a:endParaRPr lang="zh-CN" altLang="en-US" sz="2800" b="1" smtClean="0">
              <a:solidFill>
                <a:schemeClr val="tx1"/>
              </a:solidFill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5502275" y="1026160"/>
            <a:ext cx="4517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buClrTx/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uFillTx/>
                <a:latin typeface="微软雅黑"/>
                <a:ea typeface="微软雅黑" panose="020b0503020204020204" charset="-122"/>
              </a:rPr>
              <a:t>详略得当，突出中心</a:t>
            </a:r>
            <a:endParaRPr lang="zh-CN" altLang="en-US" sz="3200" b="1">
              <a:solidFill>
                <a:schemeClr val="accent1">
                  <a:lumMod val="75000"/>
                </a:schemeClr>
              </a:solidFill>
              <a:uFillTx/>
              <a:latin typeface="微软雅黑"/>
              <a:ea typeface="微软雅黑" panose="020b0503020204020204" charset="-122"/>
            </a:endParaRPr>
          </a:p>
        </p:txBody>
      </p:sp>
      <p:sp>
        <p:nvSpPr>
          <p:cNvPr id="12" name="文本框 12"/>
          <p:cNvSpPr txBox="1"/>
          <p:nvPr>
            <p:custDataLst>
              <p:tags r:id="rId11"/>
            </p:custDataLst>
          </p:nvPr>
        </p:nvSpPr>
        <p:spPr>
          <a:xfrm>
            <a:off x="5502275" y="1892300"/>
            <a:ext cx="2872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出征前的准备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2"/>
          <p:cNvSpPr txBox="1"/>
          <p:nvPr>
            <p:custDataLst>
              <p:tags r:id="rId12"/>
            </p:custDataLst>
          </p:nvPr>
        </p:nvSpPr>
        <p:spPr>
          <a:xfrm>
            <a:off x="5516880" y="2553335"/>
            <a:ext cx="33559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多年的征战生活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右大括号 15"/>
          <p:cNvSpPr/>
          <p:nvPr>
            <p:custDataLst>
              <p:tags r:id="rId13"/>
            </p:custDataLst>
          </p:nvPr>
        </p:nvSpPr>
        <p:spPr>
          <a:xfrm>
            <a:off x="8769350" y="1892300"/>
            <a:ext cx="282575" cy="1196975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6"/>
          <p:cNvSpPr txBox="1"/>
          <p:nvPr>
            <p:custDataLst>
              <p:tags r:id="rId14"/>
            </p:custDataLst>
          </p:nvPr>
        </p:nvSpPr>
        <p:spPr>
          <a:xfrm>
            <a:off x="9344173" y="2114640"/>
            <a:ext cx="950618" cy="5785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+mn-ea"/>
              </a:rPr>
              <a:t>略写</a:t>
            </a:r>
            <a:endParaRPr lang="zh-CN" altLang="en-US" sz="2800" b="1" smtClean="0">
              <a:solidFill>
                <a:schemeClr val="tx1"/>
              </a:solidFill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椭圆 2"/>
          <p:cNvSpPr/>
          <p:nvPr>
            <p:custDataLst>
              <p:tags r:id="rId15"/>
            </p:custDataLst>
          </p:nvPr>
        </p:nvSpPr>
        <p:spPr>
          <a:xfrm>
            <a:off x="317500" y="3646170"/>
            <a:ext cx="2176780" cy="78168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结构上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4" name="圆角矩形 3"/>
          <p:cNvSpPr/>
          <p:nvPr>
            <p:custDataLst>
              <p:tags r:id="rId16"/>
            </p:custDataLst>
          </p:nvPr>
        </p:nvSpPr>
        <p:spPr>
          <a:xfrm>
            <a:off x="3017520" y="3704590"/>
            <a:ext cx="8107045" cy="5962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使文章详略得当，重点突出；使全诗显得结构紧凑</a:t>
            </a:r>
            <a:r>
              <a:rPr kumimoji="1" 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kumimoji="1" lang="en-US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椭圆 12"/>
          <p:cNvSpPr/>
          <p:nvPr>
            <p:custDataLst>
              <p:tags r:id="rId17"/>
            </p:custDataLst>
          </p:nvPr>
        </p:nvSpPr>
        <p:spPr>
          <a:xfrm>
            <a:off x="294005" y="4549140"/>
            <a:ext cx="2176780" cy="723900"/>
          </a:xfrm>
          <a:prstGeom prst="ellipse">
            <a:avLst/>
          </a:prstGeom>
          <a:solidFill>
            <a:srgbClr val="EBD6D8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内容上</a:t>
            </a:r>
            <a:endParaRPr lang="zh-CN" altLang="en-US" sz="280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>
            <p:custDataLst>
              <p:tags r:id="rId18"/>
            </p:custDataLst>
          </p:nvPr>
        </p:nvSpPr>
        <p:spPr>
          <a:xfrm>
            <a:off x="3046095" y="4500880"/>
            <a:ext cx="7783830" cy="889635"/>
          </a:xfrm>
          <a:prstGeom prst="roundRect">
            <a:avLst/>
          </a:prstGeom>
          <a:solidFill>
            <a:srgbClr val="EBD6D8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00000"/>
              </a:lnSpc>
            </a:pPr>
            <a:r>
              <a:rPr kumimoji="1"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突出木兰的女儿情态，丰富了木兰的英雄性格，使得人物形象真实感人。</a:t>
            </a:r>
            <a:endParaRPr kumimoji="1"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317500" y="5390515"/>
            <a:ext cx="11567795" cy="15297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b="1">
                <a:solidFill>
                  <a:srgbClr val="E04236"/>
                </a:solidFill>
                <a:uFillTx/>
                <a:latin typeface="微软雅黑"/>
                <a:ea typeface="微软雅黑" panose="020b0503020204020204" charset="-122"/>
                <a:cs typeface="微软雅黑" panose="020b0503020204020204" charset="-122"/>
                <a:sym typeface="+mn-ea"/>
              </a:rPr>
              <a:t>好处：</a:t>
            </a:r>
            <a:r>
              <a:rPr lang="zh-CN" altLang="en-US" sz="2400">
                <a:solidFill>
                  <a:schemeClr val="tx1"/>
                </a:solidFill>
                <a:uFillTx/>
                <a:latin typeface="微软雅黑"/>
                <a:ea typeface="微软雅黑" panose="020b0503020204020204" charset="-122"/>
                <a:cs typeface="微软雅黑" panose="020b0503020204020204" charset="-122"/>
                <a:sym typeface="+mn-ea"/>
              </a:rPr>
              <a:t>这首诗所要突出的是对木兰孝敬父母，勇于担当重任的性格的颂扬，所以，对残酷的战争，一笔带过，而对能够反映美好心灵的内容则不惜笔墨。隐含作者对美好生活的向往和对战争的鄙薄。 </a:t>
            </a:r>
            <a:endParaRPr lang="zh-CN" altLang="en-US" sz="2400">
              <a:solidFill>
                <a:schemeClr val="tx1"/>
              </a:solidFill>
              <a:uFillTx/>
              <a:latin typeface="微软雅黑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45" name="组合 27"/>
          <p:cNvGrpSpPr/>
          <p:nvPr userDrawn="1">
            <p:custDataLst>
              <p:tags r:id="rId20"/>
            </p:custDataLst>
          </p:nvPr>
        </p:nvGrpSpPr>
        <p:grpSpPr>
          <a:xfrm>
            <a:off x="476250" y="340360"/>
            <a:ext cx="2570162" cy="685800"/>
            <a:chOff x="2747226" y="536188"/>
            <a:chExt cx="2458107" cy="604629"/>
          </a:xfrm>
        </p:grpSpPr>
        <p:sp>
          <p:nvSpPr>
            <p:cNvPr id="146" name="矩形: 圆角 28"/>
            <p:cNvSpPr/>
            <p:nvPr>
              <p:custDataLst>
                <p:tags r:id="rId21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整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7" name="矩形: 圆角 29"/>
            <p:cNvSpPr/>
            <p:nvPr>
              <p:custDataLst>
                <p:tags r:id="rId22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体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8" name="矩形: 圆角 30"/>
            <p:cNvSpPr/>
            <p:nvPr>
              <p:custDataLst>
                <p:tags r:id="rId23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感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9" name="矩形: 圆角 31"/>
            <p:cNvSpPr/>
            <p:nvPr>
              <p:custDataLst>
                <p:tags r:id="rId24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知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7" grpId="0"/>
      <p:bldP spid="9" grpId="0"/>
      <p:bldP spid="10" grpId="0"/>
      <p:bldP spid="11" grpId="0"/>
      <p:bldP spid="2" grpId="0"/>
      <p:bldP spid="12" grpId="0"/>
      <p:bldP spid="15" grpId="0"/>
      <p:bldP spid="16" grpId="0"/>
      <p:bldP spid="17" grpId="0"/>
      <p:bldP spid="3" grpId="0"/>
      <p:bldP spid="4" grpId="0"/>
      <p:bldP spid="13" grpId="0"/>
      <p:bldP spid="14" grpId="0"/>
      <p:bldP spid="1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669290" y="913130"/>
            <a:ext cx="1123569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kern="100" smtClean="0">
                <a:ea typeface="+mn-lt"/>
                <a:cs typeface="楷体" panose="02010609060101010101" pitchFamily="49" charset="-122"/>
              </a:rPr>
              <a:t>              </a:t>
            </a:r>
            <a:r>
              <a:rPr sz="2800" kern="100" smtClean="0">
                <a:ea typeface="+mn-lt"/>
                <a:cs typeface="楷体" panose="02010609060101010101" pitchFamily="49" charset="-122"/>
              </a:rPr>
              <a:t>《木兰诗》是怎样展开故事情节的？ </a:t>
            </a:r>
            <a:r>
              <a:rPr lang="zh-CN" altLang="en-US" sz="2800" kern="100" smtClean="0">
                <a:ea typeface="+mn-lt"/>
                <a:cs typeface="楷体" panose="02010609060101010101" pitchFamily="49" charset="-122"/>
              </a:rPr>
              <a:t>木兰为什么要代父出征？这样写有什么作用？</a:t>
            </a:r>
            <a:endParaRPr lang="en-US" altLang="zh-CN" sz="2800" kern="100" smtClean="0">
              <a:ea typeface="+mn-lt"/>
              <a:cs typeface="楷体" panose="02010609060101010101" pitchFamily="49" charset="-122"/>
            </a:endParaRPr>
          </a:p>
        </p:txBody>
      </p:sp>
      <p:sp>
        <p:nvSpPr>
          <p:cNvPr id="10" name="文本框 15"/>
          <p:cNvSpPr txBox="1"/>
          <p:nvPr>
            <p:custDataLst>
              <p:tags r:id="rId4"/>
            </p:custDataLst>
          </p:nvPr>
        </p:nvSpPr>
        <p:spPr>
          <a:xfrm>
            <a:off x="478184" y="2296683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木兰当户织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右箭头 14"/>
          <p:cNvSpPr/>
          <p:nvPr>
            <p:custDataLst>
              <p:tags r:id="rId5"/>
            </p:custDataLst>
          </p:nvPr>
        </p:nvSpPr>
        <p:spPr>
          <a:xfrm>
            <a:off x="2466546" y="2415895"/>
            <a:ext cx="454660" cy="403860"/>
          </a:xfrm>
          <a:prstGeom prst="rightArrow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>
            <p:custDataLst>
              <p:tags r:id="rId6"/>
            </p:custDataLst>
          </p:nvPr>
        </p:nvSpPr>
        <p:spPr>
          <a:xfrm rot="5400000">
            <a:off x="1027181" y="3066039"/>
            <a:ext cx="681355" cy="189230"/>
          </a:xfrm>
          <a:prstGeom prst="rightArrow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"/>
          <p:cNvSpPr txBox="1"/>
          <p:nvPr>
            <p:custDataLst>
              <p:tags r:id="rId7"/>
            </p:custDataLst>
          </p:nvPr>
        </p:nvSpPr>
        <p:spPr>
          <a:xfrm>
            <a:off x="478369" y="3612399"/>
            <a:ext cx="1767098" cy="153326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smtClean="0">
                <a:latin typeface="微软雅黑"/>
                <a:ea typeface="微软雅黑" panose="020b0503020204020204" charset="-122"/>
                <a:sym typeface="+mn-ea"/>
              </a:rPr>
              <a:t>点明了木兰织布姑娘的身份。</a:t>
            </a:r>
            <a:endParaRPr lang="zh-CN" altLang="en-US" sz="2800" smtClean="0"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3023000" y="2141843"/>
            <a:ext cx="232791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不闻机杼声，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唯闻女叹息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右箭头 23"/>
          <p:cNvSpPr/>
          <p:nvPr>
            <p:custDataLst>
              <p:tags r:id="rId9"/>
            </p:custDataLst>
          </p:nvPr>
        </p:nvSpPr>
        <p:spPr>
          <a:xfrm rot="5400000">
            <a:off x="3759300" y="3176925"/>
            <a:ext cx="465746" cy="184263"/>
          </a:xfrm>
          <a:prstGeom prst="rightArrow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3"/>
          <p:cNvSpPr txBox="1"/>
          <p:nvPr>
            <p:custDataLst>
              <p:tags r:id="rId10"/>
            </p:custDataLst>
          </p:nvPr>
        </p:nvSpPr>
        <p:spPr>
          <a:xfrm>
            <a:off x="2821486" y="3612547"/>
            <a:ext cx="2730979" cy="24880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smtClean="0">
                <a:latin typeface="微软雅黑"/>
                <a:ea typeface="微软雅黑" panose="020b0503020204020204" charset="-122"/>
                <a:sym typeface="+mn-ea"/>
              </a:rPr>
              <a:t>忽然停机不织，连声叹息，自然地引起爷娘的发问，引出木兰的回答。</a:t>
            </a:r>
            <a:endParaRPr lang="zh-CN" altLang="en-US" sz="2800" smtClean="0"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右箭头 21"/>
          <p:cNvSpPr/>
          <p:nvPr>
            <p:custDataLst>
              <p:tags r:id="rId11"/>
            </p:custDataLst>
          </p:nvPr>
        </p:nvSpPr>
        <p:spPr>
          <a:xfrm>
            <a:off x="5350914" y="2416331"/>
            <a:ext cx="454660" cy="403860"/>
          </a:xfrm>
          <a:prstGeom prst="rightArrow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5"/>
          <p:cNvSpPr txBox="1"/>
          <p:nvPr>
            <p:custDataLst>
              <p:tags r:id="rId12"/>
            </p:custDataLst>
          </p:nvPr>
        </p:nvSpPr>
        <p:spPr>
          <a:xfrm>
            <a:off x="5991625" y="1925968"/>
            <a:ext cx="2327910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昨夜见军帖，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可汗大点兵，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军书十二卷，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卷卷有爷名。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右箭头 24"/>
          <p:cNvSpPr/>
          <p:nvPr>
            <p:custDataLst>
              <p:tags r:id="rId13"/>
            </p:custDataLst>
          </p:nvPr>
        </p:nvSpPr>
        <p:spPr>
          <a:xfrm rot="5400000">
            <a:off x="6713848" y="4089273"/>
            <a:ext cx="572624" cy="196135"/>
          </a:xfrm>
          <a:prstGeom prst="rightArrow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3"/>
          <p:cNvSpPr txBox="1"/>
          <p:nvPr>
            <p:custDataLst>
              <p:tags r:id="rId14"/>
            </p:custDataLst>
          </p:nvPr>
        </p:nvSpPr>
        <p:spPr>
          <a:xfrm>
            <a:off x="6116608" y="4635268"/>
            <a:ext cx="1767098" cy="10561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smtClean="0">
                <a:latin typeface="微软雅黑"/>
                <a:ea typeface="微软雅黑" panose="020b0503020204020204" charset="-122"/>
                <a:sym typeface="+mn-ea"/>
              </a:rPr>
              <a:t>表明军情紧急。</a:t>
            </a:r>
            <a:endParaRPr lang="zh-CN" altLang="en-US" sz="2800" smtClean="0"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右箭头 22"/>
          <p:cNvSpPr/>
          <p:nvPr>
            <p:custDataLst>
              <p:tags r:id="rId15"/>
            </p:custDataLst>
          </p:nvPr>
        </p:nvSpPr>
        <p:spPr>
          <a:xfrm>
            <a:off x="8232222" y="2631976"/>
            <a:ext cx="454660" cy="403860"/>
          </a:xfrm>
          <a:prstGeom prst="rightArrow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5"/>
          <p:cNvSpPr txBox="1"/>
          <p:nvPr>
            <p:custDataLst>
              <p:tags r:id="rId16"/>
            </p:custDataLst>
          </p:nvPr>
        </p:nvSpPr>
        <p:spPr>
          <a:xfrm>
            <a:off x="8980939" y="2084453"/>
            <a:ext cx="2327910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阿爷无大儿，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木兰无长兄，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愿为市鞍马，</a:t>
            </a:r>
            <a:endParaRPr lang="en-US" altLang="zh-CN" sz="2800" b="1" smtClean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从此替爷征。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右箭头 25"/>
          <p:cNvSpPr/>
          <p:nvPr>
            <p:custDataLst>
              <p:tags r:id="rId17"/>
            </p:custDataLst>
          </p:nvPr>
        </p:nvSpPr>
        <p:spPr>
          <a:xfrm rot="5400000">
            <a:off x="9652653" y="4094427"/>
            <a:ext cx="465746" cy="186239"/>
          </a:xfrm>
          <a:prstGeom prst="rightArrow">
            <a:avLst/>
          </a:prstGeom>
          <a:solidFill>
            <a:srgbClr val="E04236"/>
          </a:solidFill>
          <a:ln>
            <a:solidFill>
              <a:srgbClr val="E042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3"/>
          <p:cNvSpPr txBox="1"/>
          <p:nvPr>
            <p:custDataLst>
              <p:tags r:id="rId18"/>
            </p:custDataLst>
          </p:nvPr>
        </p:nvSpPr>
        <p:spPr>
          <a:xfrm>
            <a:off x="8406130" y="4473575"/>
            <a:ext cx="3498850" cy="20111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smtClean="0">
                <a:latin typeface="微软雅黑"/>
                <a:ea typeface="微软雅黑" panose="020b0503020204020204" charset="-122"/>
                <a:sym typeface="+mn-ea"/>
              </a:rPr>
              <a:t>揭露出尖锐的矛盾，表现了木兰基于家庭情况，决定代父出征的勇敢精神。</a:t>
            </a:r>
            <a:endParaRPr lang="zh-CN" altLang="en-US" sz="2800" smtClean="0">
              <a:latin typeface="微软雅黑"/>
              <a:ea typeface="微软雅黑" panose="020b0503020204020204" charset="-122"/>
              <a:sym typeface="+mn-ea"/>
            </a:endParaRPr>
          </a:p>
        </p:txBody>
      </p:sp>
      <p:grpSp>
        <p:nvGrpSpPr>
          <p:cNvPr id="140" name="组合 139"/>
          <p:cNvGrpSpPr/>
          <p:nvPr userDrawn="1">
            <p:custDataLst>
              <p:tags r:id="rId19"/>
            </p:custDataLst>
          </p:nvPr>
        </p:nvGrpSpPr>
        <p:grpSpPr>
          <a:xfrm>
            <a:off x="478155" y="472440"/>
            <a:ext cx="2570163" cy="685800"/>
            <a:chOff x="2747226" y="536188"/>
            <a:chExt cx="2458107" cy="604629"/>
          </a:xfrm>
        </p:grpSpPr>
        <p:sp>
          <p:nvSpPr>
            <p:cNvPr id="141" name="矩形: 圆角 28"/>
            <p:cNvSpPr/>
            <p:nvPr>
              <p:custDataLst>
                <p:tags r:id="rId20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课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2" name="矩形: 圆角 29"/>
            <p:cNvSpPr/>
            <p:nvPr>
              <p:custDataLst>
                <p:tags r:id="rId21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文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3" name="矩形: 圆角 30"/>
            <p:cNvSpPr/>
            <p:nvPr>
              <p:custDataLst>
                <p:tags r:id="rId22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4" name="矩形: 圆角 31"/>
            <p:cNvSpPr/>
            <p:nvPr>
              <p:custDataLst>
                <p:tags r:id="rId23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解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5" grpId="0"/>
      <p:bldP spid="12" grpId="0"/>
      <p:bldP spid="11" grpId="0"/>
      <p:bldP spid="16" grpId="0"/>
      <p:bldP spid="24" grpId="0"/>
      <p:bldP spid="17" grpId="0"/>
      <p:bldP spid="22" grpId="0"/>
      <p:bldP spid="18" grpId="0"/>
      <p:bldP spid="25" grpId="0"/>
      <p:bldP spid="19" grpId="0"/>
      <p:bldP spid="23" grpId="0"/>
      <p:bldP spid="20" grpId="0"/>
      <p:bldP spid="26" grpId="0"/>
      <p:bldP spid="2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29285" y="3241675"/>
            <a:ext cx="1093406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smtClean="0">
                <a:ea typeface="+mn-lt"/>
                <a:cs typeface="楷体" panose="02010609060101010101" pitchFamily="49" charset="-122"/>
              </a:rPr>
              <a:t>木兰为了代父出征做了哪些准备工作？这么写有什么作用？</a:t>
            </a:r>
            <a:endParaRPr lang="zh-CN" altLang="en-US" sz="2800" kern="100" smtClean="0">
              <a:ea typeface="+mn-lt"/>
              <a:cs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4"/>
            </p:custDataLst>
          </p:nvPr>
        </p:nvSpPr>
        <p:spPr>
          <a:xfrm>
            <a:off x="2936875" y="2122170"/>
            <a:ext cx="8821420" cy="13285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E04236"/>
                </a:solidFill>
                <a:ea typeface="+mn-lt"/>
                <a:sym typeface="+mn-ea"/>
              </a:rPr>
              <a:t>作用：</a:t>
            </a:r>
            <a:r>
              <a:rPr lang="zh-CN" altLang="en-US" sz="2400" smtClean="0">
                <a:ea typeface="+mn-lt"/>
                <a:sym typeface="+mn-ea"/>
              </a:rPr>
              <a:t>这段描写极富生活实感，表现出木兰深明大义，再三考虑，毅然决定代父出征的勇敢精神。</a:t>
            </a:r>
            <a:endParaRPr lang="zh-CN" altLang="en-US" sz="2400" smtClean="0">
              <a:ea typeface="+mn-lt"/>
              <a:sym typeface="+mn-ea"/>
            </a:endParaRPr>
          </a:p>
        </p:txBody>
      </p:sp>
      <p:sp>
        <p:nvSpPr>
          <p:cNvPr id="2" name="圆角矩形 1"/>
          <p:cNvSpPr/>
          <p:nvPr>
            <p:custDataLst>
              <p:tags r:id="rId5"/>
            </p:custDataLst>
          </p:nvPr>
        </p:nvSpPr>
        <p:spPr>
          <a:xfrm>
            <a:off x="424180" y="4485005"/>
            <a:ext cx="11139170" cy="194292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E04236"/>
                </a:solidFill>
                <a:ea typeface="+mn-lt"/>
                <a:sym typeface="+mn-ea"/>
              </a:rPr>
              <a:t>作用：</a:t>
            </a:r>
            <a:r>
              <a:rPr lang="zh-CN" altLang="en-US" sz="2400" smtClean="0">
                <a:ea typeface="+mn-lt"/>
                <a:sym typeface="+mn-ea"/>
              </a:rPr>
              <a:t>这四句表明代父出征需要的战具不是一处地方买来的。</a:t>
            </a:r>
            <a:endParaRPr lang="zh-CN" altLang="en-US" sz="2400" smtClean="0">
              <a:ea typeface="+mn-lt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ea typeface="+mn-lt"/>
                <a:sym typeface="+mn-ea"/>
              </a:rPr>
              <a:t>这样写是为了渲染战前紧张的气氛，表明战事紧迫，同时表现木兰准备工作的繁忙和出征的急切心情。</a:t>
            </a:r>
            <a:endParaRPr lang="zh-CN" altLang="en-US" sz="2400" smtClean="0">
              <a:ea typeface="+mn-lt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819785" y="3978910"/>
            <a:ext cx="99834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东市买骏马，西市买鞍鞯，南市买辔头，北市买长鞭。</a:t>
            </a:r>
            <a:endParaRPr lang="zh-CN" altLang="en-US" sz="3200" b="1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522605" y="1005840"/>
            <a:ext cx="11235690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kern="100" smtClean="0">
                <a:ea typeface="+mn-lt"/>
                <a:cs typeface="楷体" panose="02010609060101010101" pitchFamily="49" charset="-122"/>
              </a:rPr>
              <a:t>              </a:t>
            </a:r>
            <a:r>
              <a:rPr sz="2800" kern="100" smtClean="0">
                <a:ea typeface="+mn-lt"/>
                <a:cs typeface="楷体" panose="02010609060101010101" pitchFamily="49" charset="-122"/>
              </a:rPr>
              <a:t>《木兰诗》是怎样展开故事情节的？ </a:t>
            </a:r>
            <a:r>
              <a:rPr lang="zh-CN" altLang="en-US" sz="2800" kern="100" smtClean="0">
                <a:ea typeface="+mn-lt"/>
                <a:cs typeface="楷体" panose="02010609060101010101" pitchFamily="49" charset="-122"/>
              </a:rPr>
              <a:t>木兰为什么要代父出征？这样写有什么作用？</a:t>
            </a:r>
            <a:endParaRPr lang="en-US" altLang="zh-CN" sz="2800" kern="100" smtClean="0">
              <a:ea typeface="+mn-lt"/>
              <a:cs typeface="楷体" panose="02010609060101010101" pitchFamily="49" charset="-122"/>
            </a:endParaRPr>
          </a:p>
        </p:txBody>
      </p:sp>
      <p:grpSp>
        <p:nvGrpSpPr>
          <p:cNvPr id="140" name="组合 139"/>
          <p:cNvGrpSpPr/>
          <p:nvPr userDrawn="1">
            <p:custDataLst>
              <p:tags r:id="rId8"/>
            </p:custDataLst>
          </p:nvPr>
        </p:nvGrpSpPr>
        <p:grpSpPr>
          <a:xfrm>
            <a:off x="478155" y="472440"/>
            <a:ext cx="2570163" cy="685800"/>
            <a:chOff x="2747226" y="536188"/>
            <a:chExt cx="2458107" cy="604629"/>
          </a:xfrm>
        </p:grpSpPr>
        <p:sp>
          <p:nvSpPr>
            <p:cNvPr id="141" name="矩形: 圆角 28"/>
            <p:cNvSpPr/>
            <p:nvPr>
              <p:custDataLst>
                <p:tags r:id="rId9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课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2" name="矩形: 圆角 29"/>
            <p:cNvSpPr/>
            <p:nvPr>
              <p:custDataLst>
                <p:tags r:id="rId10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文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3" name="矩形: 圆角 30"/>
            <p:cNvSpPr/>
            <p:nvPr>
              <p:custDataLst>
                <p:tags r:id="rId11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4" name="矩形: 圆角 31"/>
            <p:cNvSpPr/>
            <p:nvPr>
              <p:custDataLst>
                <p:tags r:id="rId12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解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2" grpId="0"/>
      <p:bldP spid="3" grpId="0"/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963545" y="260350"/>
            <a:ext cx="9011920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微软雅黑"/>
                <a:ea typeface="微软雅黑" panose="020b0503020204020204" charset="-122"/>
                <a:sym typeface="+mn-ea"/>
              </a:rPr>
              <a:t>文中是如何描写木兰出征参战的？找出表现征战过程的艰苦、木兰英雄气概的句子。</a:t>
            </a:r>
            <a:endParaRPr lang="zh-CN" altLang="en-US" sz="2800"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30725" name="矩形 2"/>
          <p:cNvSpPr txBox="1"/>
          <p:nvPr>
            <p:custDataLst>
              <p:tags r:id="rId4"/>
            </p:custDataLst>
          </p:nvPr>
        </p:nvSpPr>
        <p:spPr>
          <a:xfrm>
            <a:off x="509905" y="1247775"/>
            <a:ext cx="112502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旦辞黄河去，暮至黑山头，不闻爷娘唤女声，但闻燕山胡骑鸣啾啾。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1"/>
          <p:cNvSpPr txBox="1"/>
          <p:nvPr>
            <p:custDataLst>
              <p:tags r:id="rId5"/>
            </p:custDataLst>
          </p:nvPr>
        </p:nvSpPr>
        <p:spPr>
          <a:xfrm>
            <a:off x="9177655" y="668655"/>
            <a:ext cx="1235075" cy="57850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smtClean="0">
                <a:solidFill>
                  <a:srgbClr val="E04236"/>
                </a:solidFill>
                <a:latin typeface="微软雅黑"/>
                <a:ea typeface="微软雅黑" panose="020b0503020204020204" charset="-122"/>
                <a:sym typeface="+mn-ea"/>
              </a:rPr>
              <a:t>夸张</a:t>
            </a:r>
            <a:endParaRPr lang="zh-CN" altLang="en-US" sz="2800" b="1" smtClean="0">
              <a:solidFill>
                <a:srgbClr val="E04236"/>
              </a:solidFill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3"/>
          <p:cNvSpPr txBox="1"/>
          <p:nvPr>
            <p:custDataLst>
              <p:tags r:id="rId6"/>
            </p:custDataLst>
          </p:nvPr>
        </p:nvSpPr>
        <p:spPr>
          <a:xfrm>
            <a:off x="509905" y="1769745"/>
            <a:ext cx="4396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万里赴戎机，关山度若飞。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906010" y="1741170"/>
            <a:ext cx="1310005" cy="57850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smtClean="0">
                <a:solidFill>
                  <a:srgbClr val="E04236"/>
                </a:solidFill>
                <a:latin typeface="微软雅黑"/>
                <a:ea typeface="微软雅黑" panose="020b0503020204020204" charset="-122"/>
                <a:sym typeface="+mn-ea"/>
              </a:rPr>
              <a:t>对偶</a:t>
            </a:r>
            <a:endParaRPr lang="zh-CN" altLang="en-US" sz="2800" b="1" smtClean="0">
              <a:solidFill>
                <a:srgbClr val="E04236"/>
              </a:solidFill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3"/>
          <p:cNvSpPr txBox="1"/>
          <p:nvPr>
            <p:custDataLst>
              <p:tags r:id="rId8"/>
            </p:custDataLst>
          </p:nvPr>
        </p:nvSpPr>
        <p:spPr>
          <a:xfrm>
            <a:off x="509939" y="2320273"/>
            <a:ext cx="476320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将军百战死，壮士十年归。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6745605" y="2124075"/>
            <a:ext cx="2660015" cy="5785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smtClean="0">
                <a:solidFill>
                  <a:srgbClr val="E04236"/>
                </a:solidFill>
                <a:latin typeface="微软雅黑"/>
                <a:ea typeface="微软雅黑" panose="020b0503020204020204" charset="-122"/>
                <a:sym typeface="+mn-ea"/>
              </a:rPr>
              <a:t>互文、对偶</a:t>
            </a:r>
            <a:endParaRPr lang="zh-CN" altLang="en-US" sz="2800" b="1" smtClean="0">
              <a:solidFill>
                <a:srgbClr val="E04236"/>
              </a:solidFill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5" name="TextBox 7"/>
          <p:cNvSpPr txBox="1"/>
          <p:nvPr>
            <p:custDataLst>
              <p:tags r:id="rId10"/>
            </p:custDataLst>
          </p:nvPr>
        </p:nvSpPr>
        <p:spPr>
          <a:xfrm>
            <a:off x="203835" y="2842260"/>
            <a:ext cx="11556365" cy="24549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对偶：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字数相等、结构相同、意义对称的一对短语或句子。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4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特征：</a:t>
            </a:r>
            <a:r>
              <a:rPr lang="zh-CN" altLang="en-US" sz="2400" b="1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对偶句形式工整、匀称，并且节奏鲜明，音调和谐，便于记忆和传诵。对偶句前后呼应，互相映衬，对比鲜明，语言凝炼，能增强语言的表现力，给读者留下深刻的印象。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严式对偶：</a:t>
            </a:r>
            <a:r>
              <a:rPr lang="zh-CN" altLang="en-US" sz="2400" b="1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要求上下两句字数相等、词性相对、结构相同、平仄相反、不重复用字。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宽式对偶：</a:t>
            </a:r>
            <a:r>
              <a:rPr lang="zh-CN" altLang="en-US" sz="2400" b="1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对严式对偶的五条要求只要有一部分达到就可以。</a:t>
            </a:r>
            <a:endParaRPr lang="zh-CN" altLang="en-US" sz="2400" b="1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7"/>
          <p:cNvSpPr txBox="1"/>
          <p:nvPr>
            <p:custDataLst>
              <p:tags r:id="rId11"/>
            </p:custDataLst>
          </p:nvPr>
        </p:nvSpPr>
        <p:spPr>
          <a:xfrm>
            <a:off x="203835" y="4866005"/>
            <a:ext cx="11557000" cy="18637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互文：</a:t>
            </a:r>
            <a:r>
              <a:rPr lang="zh-CN" altLang="en-US" sz="24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上下句的意思互相交错、补充。</a:t>
            </a:r>
            <a:endParaRPr lang="zh-CN" altLang="en-US" sz="24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特征：</a:t>
            </a:r>
            <a:r>
              <a:rPr lang="zh-CN" altLang="en-US" sz="2400" b="1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互文的句子，</a:t>
            </a:r>
            <a:r>
              <a:rPr lang="zh-CN" altLang="en-US" sz="2400" b="1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上下两句或一句话中的两个部分，看似各说两件事，实则是互相呼应，互相阐发，互相补充，说</a:t>
            </a:r>
            <a:r>
              <a:rPr lang="zh-CN" altLang="en-US" sz="2400" b="1" noProof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的是一</a:t>
            </a:r>
            <a:r>
              <a:rPr lang="zh-CN" altLang="en-US" sz="2400" b="1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件事。即上下文互相交错、互相渗透、互相补充地来表达一个完整的意思。</a:t>
            </a:r>
            <a:endParaRPr lang="zh-CN" altLang="en-US" sz="2400" b="1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40" name="组合 139"/>
          <p:cNvGrpSpPr/>
          <p:nvPr userDrawn="1">
            <p:custDataLst>
              <p:tags r:id="rId12"/>
            </p:custDataLst>
          </p:nvPr>
        </p:nvGrpSpPr>
        <p:grpSpPr>
          <a:xfrm>
            <a:off x="478155" y="472440"/>
            <a:ext cx="2570163" cy="685800"/>
            <a:chOff x="2747226" y="536188"/>
            <a:chExt cx="2458107" cy="604629"/>
          </a:xfrm>
        </p:grpSpPr>
        <p:sp>
          <p:nvSpPr>
            <p:cNvPr id="141" name="矩形: 圆角 28"/>
            <p:cNvSpPr/>
            <p:nvPr>
              <p:custDataLst>
                <p:tags r:id="rId13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课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2" name="矩形: 圆角 29"/>
            <p:cNvSpPr/>
            <p:nvPr>
              <p:custDataLst>
                <p:tags r:id="rId14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文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3" name="矩形: 圆角 30"/>
            <p:cNvSpPr/>
            <p:nvPr>
              <p:custDataLst>
                <p:tags r:id="rId15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4" name="矩形: 圆角 31"/>
            <p:cNvSpPr/>
            <p:nvPr>
              <p:custDataLst>
                <p:tags r:id="rId16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解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725" grpId="0"/>
      <p:bldP spid="4" grpId="0"/>
      <p:bldP spid="6" grpId="0"/>
      <p:bldP spid="2" grpId="0"/>
      <p:bldP spid="10" grpId="0"/>
      <p:bldP spid="3" grpId="0"/>
      <p:bldP spid="5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260090" y="316865"/>
            <a:ext cx="8437245" cy="112458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>
                <a:latin typeface="微软雅黑"/>
                <a:ea typeface="微软雅黑" panose="020b0503020204020204" charset="-122"/>
                <a:sym typeface="+mn-ea"/>
              </a:rPr>
              <a:t>写木兰的行军作战渲染了怎样的气氛？表现了木兰怎样的思想感情？</a:t>
            </a:r>
            <a:endParaRPr lang="zh-CN" altLang="en-US" sz="2800"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圆角矩形 13"/>
          <p:cNvSpPr/>
          <p:nvPr>
            <p:custDataLst>
              <p:tags r:id="rId4"/>
            </p:custDataLst>
          </p:nvPr>
        </p:nvSpPr>
        <p:spPr>
          <a:xfrm>
            <a:off x="216535" y="1453515"/>
            <a:ext cx="11759565" cy="169492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ea typeface="+mn-lt"/>
                <a:sym typeface="+mn-ea"/>
              </a:rPr>
              <a:t>写出了军务紧急、行军迅速、征途之遥，也写出了作战环境的艰苦和战争的残酷。</a:t>
            </a:r>
            <a:endParaRPr lang="zh-CN" altLang="en-US" sz="2400" smtClean="0">
              <a:ea typeface="+mn-lt"/>
              <a:sym typeface="+mn-ea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ea typeface="+mn-lt"/>
                <a:sym typeface="+mn-ea"/>
              </a:rPr>
              <a:t>展现出木兰身跨战马，万里奔赴战场，穿过关隘、飞越层峦的矫健雄姿，表现了木兰在战场上的艰苦生活，从而烘托出木兰勇敢坚强的英雄形象。</a:t>
            </a:r>
            <a:endParaRPr lang="zh-CN" altLang="en-US" sz="2400" smtClean="0">
              <a:ea typeface="+mn-lt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534035" y="3124835"/>
            <a:ext cx="11163300" cy="60769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>
                <a:latin typeface="微软雅黑"/>
                <a:ea typeface="微软雅黑" panose="020b0503020204020204" charset="-122"/>
                <a:sym typeface="+mn-ea"/>
              </a:rPr>
              <a:t>木兰胜利归来面对可汗的赏赐是如何选择的？表现了木兰怎样的品质？</a:t>
            </a:r>
            <a:endParaRPr lang="zh-CN" altLang="en-US" sz="2800"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38349" y="3878984"/>
            <a:ext cx="476320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策勋十二转，赏赐百千强。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1"/>
          <p:cNvSpPr txBox="1"/>
          <p:nvPr>
            <p:custDataLst>
              <p:tags r:id="rId7"/>
            </p:custDataLst>
          </p:nvPr>
        </p:nvSpPr>
        <p:spPr>
          <a:xfrm>
            <a:off x="6215380" y="4116070"/>
            <a:ext cx="2819400" cy="64676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 b="1" smtClean="0">
                <a:solidFill>
                  <a:srgbClr val="E04236"/>
                </a:solidFill>
                <a:latin typeface="微软雅黑"/>
                <a:ea typeface="微软雅黑" panose="020b0503020204020204" charset="-122"/>
                <a:sym typeface="+mn-ea"/>
              </a:rPr>
              <a:t>夸张、对偶</a:t>
            </a:r>
            <a:endParaRPr lang="zh-CN" altLang="en-US" sz="3200" b="1" smtClean="0">
              <a:solidFill>
                <a:srgbClr val="E04236"/>
              </a:solidFill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738505" y="4401185"/>
            <a:ext cx="51460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可汗问所欲，木兰不用尚书郎，愿驰千里足，送儿还故乡。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9"/>
            </p:custDataLst>
          </p:nvPr>
        </p:nvSpPr>
        <p:spPr>
          <a:xfrm>
            <a:off x="534035" y="5354320"/>
            <a:ext cx="11085195" cy="13285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ea typeface="+mn-lt"/>
                <a:sym typeface="+mn-ea"/>
              </a:rPr>
              <a:t>木兰功劳大，可汗赏赐多，但木兰选择辞官，表现她不图功名利禄，向往和平生活的高尚情操。</a:t>
            </a:r>
            <a:endParaRPr lang="zh-CN" altLang="en-US" sz="2400" smtClean="0">
              <a:ea typeface="+mn-lt"/>
              <a:sym typeface="+mn-ea"/>
            </a:endParaRPr>
          </a:p>
        </p:txBody>
      </p:sp>
      <p:grpSp>
        <p:nvGrpSpPr>
          <p:cNvPr id="140" name="组合 139"/>
          <p:cNvGrpSpPr/>
          <p:nvPr userDrawn="1">
            <p:custDataLst>
              <p:tags r:id="rId10"/>
            </p:custDataLst>
          </p:nvPr>
        </p:nvGrpSpPr>
        <p:grpSpPr>
          <a:xfrm>
            <a:off x="549275" y="461010"/>
            <a:ext cx="2570163" cy="685800"/>
            <a:chOff x="2747226" y="536188"/>
            <a:chExt cx="2458107" cy="604629"/>
          </a:xfrm>
        </p:grpSpPr>
        <p:sp>
          <p:nvSpPr>
            <p:cNvPr id="141" name="矩形: 圆角 28"/>
            <p:cNvSpPr/>
            <p:nvPr>
              <p:custDataLst>
                <p:tags r:id="rId11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课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2" name="矩形: 圆角 29"/>
            <p:cNvSpPr/>
            <p:nvPr>
              <p:custDataLst>
                <p:tags r:id="rId12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文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3" name="矩形: 圆角 30"/>
            <p:cNvSpPr/>
            <p:nvPr>
              <p:custDataLst>
                <p:tags r:id="rId13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4" name="矩形: 圆角 31"/>
            <p:cNvSpPr/>
            <p:nvPr>
              <p:custDataLst>
                <p:tags r:id="rId14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解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" grpId="0"/>
      <p:bldP spid="7" grpId="0"/>
      <p:bldP spid="5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3"/>
          <p:cNvSpPr txBox="1"/>
          <p:nvPr>
            <p:custDataLst>
              <p:tags r:id="rId3"/>
            </p:custDataLst>
          </p:nvPr>
        </p:nvSpPr>
        <p:spPr>
          <a:xfrm>
            <a:off x="3240405" y="414020"/>
            <a:ext cx="82702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爷娘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闻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女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，出郭相扶将；阿姊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闻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妹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，当户理红妆；小弟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闻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姊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，磨刀霍霍向猪羊。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476885" y="1257935"/>
            <a:ext cx="9643745" cy="53403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>
                <a:latin typeface="微软雅黑"/>
                <a:ea typeface="微软雅黑" panose="020b0503020204020204" charset="-122"/>
                <a:sym typeface="+mn-ea"/>
              </a:rPr>
              <a:t>赏析这几句的修辞手法，说一说这样写有什么作用。</a:t>
            </a:r>
            <a:endParaRPr lang="zh-CN" altLang="en-US" sz="2400"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1"/>
          <p:cNvSpPr txBox="1"/>
          <p:nvPr>
            <p:custDataLst>
              <p:tags r:id="rId5"/>
            </p:custDataLst>
          </p:nvPr>
        </p:nvSpPr>
        <p:spPr>
          <a:xfrm>
            <a:off x="7733665" y="1257935"/>
            <a:ext cx="2597785" cy="5785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smtClean="0">
                <a:solidFill>
                  <a:srgbClr val="E04236"/>
                </a:solidFill>
                <a:latin typeface="微软雅黑"/>
                <a:ea typeface="微软雅黑" panose="020b0503020204020204" charset="-122"/>
                <a:sym typeface="+mn-ea"/>
              </a:rPr>
              <a:t>排比、复沓</a:t>
            </a:r>
            <a:endParaRPr lang="zh-CN" altLang="en-US" sz="2800" b="1" smtClean="0">
              <a:solidFill>
                <a:srgbClr val="E04236"/>
              </a:solidFill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圆角矩形 13"/>
          <p:cNvSpPr/>
          <p:nvPr>
            <p:custDataLst>
              <p:tags r:id="rId6"/>
            </p:custDataLst>
          </p:nvPr>
        </p:nvSpPr>
        <p:spPr>
          <a:xfrm>
            <a:off x="376555" y="1964055"/>
            <a:ext cx="11609705" cy="132876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ea typeface="+mn-lt"/>
                <a:sym typeface="+mn-ea"/>
              </a:rPr>
              <a:t>写出亲人在木兰胜利归来时各自的符合年龄、身份、性别特征的行动，富有浓郁的生活气息和亲切意味。这几句诗描写木兰的胜利归来给亲人们带来了欢乐的情形场面。</a:t>
            </a:r>
            <a:endParaRPr lang="zh-CN" altLang="en-US" sz="2400" smtClean="0">
              <a:ea typeface="+mn-lt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517525" y="3293110"/>
            <a:ext cx="11577955" cy="60769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>
                <a:latin typeface="微软雅黑"/>
                <a:ea typeface="微软雅黑" panose="020b0503020204020204" charset="-122"/>
                <a:sym typeface="+mn-ea"/>
              </a:rPr>
              <a:t>你还能在文中找到哪些复沓的句子？这种修辞手法有什么作用？</a:t>
            </a:r>
            <a:endParaRPr lang="zh-CN" altLang="en-US" sz="2800"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476885" y="3900805"/>
            <a:ext cx="10770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E04236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◇</a:t>
            </a:r>
            <a:r>
              <a:rPr lang="zh-CN" altLang="en-US" sz="2800" b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问女何所思，问女何所忆。女亦无所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思，</a:t>
            </a:r>
            <a:r>
              <a:rPr lang="zh-CN" altLang="en-US" sz="2800" b="1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女亦无所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忆。</a:t>
            </a:r>
            <a:endParaRPr lang="zh-CN" altLang="en-US" sz="2800" b="1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493395" y="4422775"/>
            <a:ext cx="115773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E04236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◇旦辞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爷娘去，</a:t>
            </a:r>
            <a:r>
              <a:rPr lang="zh-CN" altLang="en-US" sz="2800" b="1">
                <a:solidFill>
                  <a:srgbClr val="E04236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暮宿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黄河边，</a:t>
            </a:r>
            <a:r>
              <a:rPr lang="zh-CN" altLang="en-US" sz="2800" b="1">
                <a:solidFill>
                  <a:srgbClr val="E04236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不闻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爷娘唤女声，</a:t>
            </a:r>
            <a:r>
              <a:rPr lang="zh-CN" altLang="en-US" sz="2800" b="1">
                <a:solidFill>
                  <a:srgbClr val="E04236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但闻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黄河流水鸣溅溅。</a:t>
            </a:r>
            <a:r>
              <a:rPr lang="zh-CN" altLang="en-US" sz="2800" b="1">
                <a:solidFill>
                  <a:srgbClr val="E04236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旦辞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黄河去，</a:t>
            </a:r>
            <a:r>
              <a:rPr lang="zh-CN" altLang="en-US" sz="2800" b="1">
                <a:solidFill>
                  <a:srgbClr val="E04236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暮至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黑山头，</a:t>
            </a:r>
            <a:r>
              <a:rPr lang="zh-CN" altLang="en-US" sz="2800" b="1">
                <a:solidFill>
                  <a:srgbClr val="E04236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不闻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爷娘唤女声，</a:t>
            </a:r>
            <a:r>
              <a:rPr lang="zh-CN" altLang="en-US" sz="2800" b="1">
                <a:solidFill>
                  <a:srgbClr val="E04236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但闻</a:t>
            </a:r>
            <a:r>
              <a:rPr lang="zh-CN" altLang="en-US" sz="2800" b="1"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燕山胡骑鸣啾啾。</a:t>
            </a:r>
            <a:endParaRPr lang="zh-CN" altLang="en-US" sz="2800" b="1"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8" name="Text Box 5"/>
          <p:cNvSpPr/>
          <p:nvPr>
            <p:custDataLst>
              <p:tags r:id="rId10"/>
            </p:custDataLst>
          </p:nvPr>
        </p:nvSpPr>
        <p:spPr>
          <a:xfrm>
            <a:off x="517525" y="5511800"/>
            <a:ext cx="8147685" cy="8169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 smtClean="0">
                <a:ea typeface="+mn-lt"/>
                <a:sym typeface="+mn-ea"/>
              </a:rPr>
              <a:t> </a:t>
            </a:r>
            <a:r>
              <a:rPr lang="zh-CN" altLang="en-US" sz="2800" b="1" smtClean="0">
                <a:solidFill>
                  <a:srgbClr val="E04236"/>
                </a:solidFill>
                <a:ea typeface="+mn-lt"/>
                <a:sym typeface="+mn-ea"/>
              </a:rPr>
              <a:t>作用：</a:t>
            </a:r>
            <a:r>
              <a:rPr lang="zh-CN" altLang="en-US" sz="2800" smtClean="0">
                <a:ea typeface="+mn-lt"/>
                <a:sym typeface="+mn-ea"/>
              </a:rPr>
              <a:t>重章叠句 ，强化了诗歌的抒情性和音乐美。</a:t>
            </a:r>
            <a:endParaRPr lang="zh-CN" altLang="en-US" sz="2800" smtClean="0">
              <a:ea typeface="+mn-lt"/>
              <a:sym typeface="+mn-ea"/>
            </a:endParaRPr>
          </a:p>
        </p:txBody>
      </p:sp>
      <p:grpSp>
        <p:nvGrpSpPr>
          <p:cNvPr id="140" name="组合 139"/>
          <p:cNvGrpSpPr/>
          <p:nvPr userDrawn="1">
            <p:custDataLst>
              <p:tags r:id="rId11"/>
            </p:custDataLst>
          </p:nvPr>
        </p:nvGrpSpPr>
        <p:grpSpPr>
          <a:xfrm>
            <a:off x="478155" y="472440"/>
            <a:ext cx="2570163" cy="685800"/>
            <a:chOff x="2747226" y="536188"/>
            <a:chExt cx="2458107" cy="604629"/>
          </a:xfrm>
        </p:grpSpPr>
        <p:sp>
          <p:nvSpPr>
            <p:cNvPr id="141" name="矩形: 圆角 28"/>
            <p:cNvSpPr/>
            <p:nvPr>
              <p:custDataLst>
                <p:tags r:id="rId12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课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2" name="矩形: 圆角 29"/>
            <p:cNvSpPr/>
            <p:nvPr>
              <p:custDataLst>
                <p:tags r:id="rId13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文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3" name="矩形: 圆角 30"/>
            <p:cNvSpPr/>
            <p:nvPr>
              <p:custDataLst>
                <p:tags r:id="rId14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4" name="矩形: 圆角 31"/>
            <p:cNvSpPr/>
            <p:nvPr>
              <p:custDataLst>
                <p:tags r:id="rId15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解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5" grpId="0"/>
      <p:bldP spid="14" grpId="0"/>
      <p:bldP spid="3" grpId="0"/>
      <p:bldP spid="4" grpId="0"/>
      <p:bldP spid="7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3"/>
          <p:cNvSpPr txBox="1"/>
          <p:nvPr>
            <p:custDataLst>
              <p:tags r:id="rId3"/>
            </p:custDataLst>
          </p:nvPr>
        </p:nvSpPr>
        <p:spPr>
          <a:xfrm>
            <a:off x="3097530" y="561975"/>
            <a:ext cx="89242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开我东阁门，坐我西阁床。脱我战时袍，著我旧时裳。当窗理云鬓，对镜帖花黄。出门看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火伴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火伴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皆惊忙：同行十二年，不知木兰是女郎。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861060" y="1779905"/>
            <a:ext cx="9643745" cy="60769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>
                <a:latin typeface="微软雅黑"/>
                <a:ea typeface="微软雅黑" panose="020b0503020204020204" charset="-122"/>
                <a:sym typeface="+mn-ea"/>
              </a:rPr>
              <a:t>赏析这几句的修辞手法，说一说这样写有什么作用。</a:t>
            </a:r>
            <a:endParaRPr lang="zh-CN" altLang="en-US" sz="2800"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1"/>
          <p:cNvSpPr txBox="1"/>
          <p:nvPr>
            <p:custDataLst>
              <p:tags r:id="rId5"/>
            </p:custDataLst>
          </p:nvPr>
        </p:nvSpPr>
        <p:spPr>
          <a:xfrm>
            <a:off x="9318625" y="1877060"/>
            <a:ext cx="2130425" cy="51028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smtClean="0">
                <a:solidFill>
                  <a:srgbClr val="E04236"/>
                </a:solidFill>
                <a:latin typeface="微软雅黑"/>
                <a:ea typeface="微软雅黑" panose="020b0503020204020204" charset="-122"/>
                <a:sym typeface="+mn-ea"/>
              </a:rPr>
              <a:t>排比、互文</a:t>
            </a:r>
            <a:endParaRPr lang="zh-CN" altLang="en-US" sz="2400" b="1" smtClean="0">
              <a:solidFill>
                <a:srgbClr val="E04236"/>
              </a:solidFill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圆角矩形 13"/>
          <p:cNvSpPr/>
          <p:nvPr>
            <p:custDataLst>
              <p:tags r:id="rId6"/>
            </p:custDataLst>
          </p:nvPr>
        </p:nvSpPr>
        <p:spPr>
          <a:xfrm>
            <a:off x="563880" y="2387600"/>
            <a:ext cx="9472930" cy="11637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ea typeface="+mn-lt"/>
                <a:sym typeface="+mn-ea"/>
              </a:rPr>
              <a:t>写出了木兰对故居的亲切感受和恢复女装后欣喜、兴奋的心情，从同伴对</a:t>
            </a:r>
            <a:r>
              <a:rPr lang="en-US" altLang="zh-CN" sz="2400" smtClean="0">
                <a:ea typeface="+mn-lt"/>
                <a:sym typeface="+mn-ea"/>
              </a:rPr>
              <a:t>“</a:t>
            </a:r>
            <a:r>
              <a:rPr lang="zh-CN" altLang="en-US" sz="2400" smtClean="0">
                <a:ea typeface="+mn-lt"/>
                <a:sym typeface="+mn-ea"/>
              </a:rPr>
              <a:t>木兰是女郎</a:t>
            </a:r>
            <a:r>
              <a:rPr lang="en-US" altLang="zh-CN" sz="2400" smtClean="0">
                <a:ea typeface="+mn-lt"/>
                <a:sym typeface="+mn-ea"/>
              </a:rPr>
              <a:t>”</a:t>
            </a:r>
            <a:r>
              <a:rPr lang="zh-CN" altLang="en-US" sz="2400" smtClean="0">
                <a:ea typeface="+mn-lt"/>
                <a:sym typeface="+mn-ea"/>
              </a:rPr>
              <a:t>的惊诧，侧面衬托出木兰从军时的谨慎和机警。</a:t>
            </a:r>
            <a:endParaRPr lang="zh-CN" altLang="en-US" sz="2400" smtClean="0">
              <a:ea typeface="+mn-lt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7"/>
            </p:custDataLst>
          </p:nvPr>
        </p:nvSpPr>
        <p:spPr>
          <a:xfrm>
            <a:off x="1702435" y="3655060"/>
            <a:ext cx="6603365" cy="607695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>
                <a:latin typeface="微软雅黑"/>
                <a:ea typeface="微软雅黑" panose="020b0503020204020204" charset="-122"/>
                <a:sym typeface="+mn-ea"/>
              </a:rPr>
              <a:t>分析观察以下三个句子有何特点？</a:t>
            </a:r>
            <a:endParaRPr lang="zh-CN" altLang="en-US" sz="2800"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590799" y="4366820"/>
            <a:ext cx="78270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①军书十二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卷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卷卷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有爷名。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②壮士十年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来见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天子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天子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坐明堂。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出门看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火伴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火伴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皆惊忙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1"/>
          <p:cNvSpPr txBox="1"/>
          <p:nvPr>
            <p:custDataLst>
              <p:tags r:id="rId9"/>
            </p:custDataLst>
          </p:nvPr>
        </p:nvSpPr>
        <p:spPr>
          <a:xfrm>
            <a:off x="7256780" y="3856355"/>
            <a:ext cx="1575435" cy="895944"/>
          </a:xfrm>
          <a:prstGeom prst="ellipse">
            <a:avLst/>
          </a:prstGeom>
          <a:solidFill>
            <a:srgbClr val="FFC000"/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 smtClean="0">
                <a:solidFill>
                  <a:srgbClr val="E04236"/>
                </a:solidFill>
                <a:latin typeface="微软雅黑"/>
                <a:ea typeface="微软雅黑" panose="020b0503020204020204" charset="-122"/>
                <a:sym typeface="+mn-ea"/>
              </a:rPr>
              <a:t>顶针</a:t>
            </a:r>
            <a:endParaRPr lang="zh-CN" altLang="en-US" sz="3600" b="1" smtClean="0">
              <a:solidFill>
                <a:srgbClr val="E04236"/>
              </a:solidFill>
              <a:latin typeface="微软雅黑"/>
              <a:ea typeface="微软雅黑" panose="020b0503020204020204" charset="-122"/>
              <a:sym typeface="+mn-ea"/>
            </a:endParaRPr>
          </a:p>
        </p:txBody>
      </p:sp>
      <p:sp>
        <p:nvSpPr>
          <p:cNvPr id="8" name="圆角矩形 7"/>
          <p:cNvSpPr/>
          <p:nvPr>
            <p:custDataLst>
              <p:tags r:id="rId10"/>
            </p:custDataLst>
          </p:nvPr>
        </p:nvSpPr>
        <p:spPr>
          <a:xfrm>
            <a:off x="6699250" y="5281295"/>
            <a:ext cx="4011295" cy="108315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b="1" noProof="0" smtClean="0">
                <a:solidFill>
                  <a:srgbClr val="FF0000"/>
                </a:solidFill>
                <a:ea typeface="+mn-lt"/>
                <a:sym typeface="+mn-ea"/>
              </a:rPr>
              <a:t>顶针</a:t>
            </a:r>
            <a:r>
              <a:rPr lang="zh-CN" altLang="en-US" sz="2400" smtClean="0">
                <a:ea typeface="+mn-lt"/>
                <a:sym typeface="+mn-ea"/>
              </a:rPr>
              <a:t>：上句最后一个字或两个字是下句的开头。</a:t>
            </a:r>
            <a:endParaRPr lang="zh-CN" altLang="en-US" sz="2400" smtClean="0">
              <a:ea typeface="+mn-lt"/>
              <a:sym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11"/>
            </p:custDataLst>
          </p:nvPr>
        </p:nvSpPr>
        <p:spPr>
          <a:xfrm>
            <a:off x="1702435" y="5281295"/>
            <a:ext cx="4591685" cy="132857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ea typeface="+mn-lt"/>
                <a:sym typeface="+mn-ea"/>
              </a:rPr>
              <a:t>这几句诗的特点：环环紧扣，引人入胜；状物叙事，条理清晰。</a:t>
            </a:r>
            <a:endParaRPr lang="zh-CN" altLang="en-US" sz="2400" smtClean="0">
              <a:ea typeface="+mn-lt"/>
              <a:sym typeface="+mn-ea"/>
            </a:endParaRPr>
          </a:p>
        </p:txBody>
      </p:sp>
      <p:grpSp>
        <p:nvGrpSpPr>
          <p:cNvPr id="140" name="组合 139"/>
          <p:cNvGrpSpPr/>
          <p:nvPr userDrawn="1">
            <p:custDataLst>
              <p:tags r:id="rId12"/>
            </p:custDataLst>
          </p:nvPr>
        </p:nvGrpSpPr>
        <p:grpSpPr>
          <a:xfrm>
            <a:off x="527050" y="561975"/>
            <a:ext cx="2570163" cy="685800"/>
            <a:chOff x="2747226" y="536188"/>
            <a:chExt cx="2458107" cy="604629"/>
          </a:xfrm>
        </p:grpSpPr>
        <p:sp>
          <p:nvSpPr>
            <p:cNvPr id="141" name="矩形: 圆角 28"/>
            <p:cNvSpPr/>
            <p:nvPr>
              <p:custDataLst>
                <p:tags r:id="rId13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课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2" name="矩形: 圆角 29"/>
            <p:cNvSpPr/>
            <p:nvPr>
              <p:custDataLst>
                <p:tags r:id="rId14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文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3" name="矩形: 圆角 30"/>
            <p:cNvSpPr/>
            <p:nvPr>
              <p:custDataLst>
                <p:tags r:id="rId15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4" name="矩形: 圆角 31"/>
            <p:cNvSpPr/>
            <p:nvPr>
              <p:custDataLst>
                <p:tags r:id="rId16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解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5" grpId="0"/>
      <p:bldP spid="14" grpId="0"/>
      <p:bldP spid="4" grpId="0"/>
      <p:bldP spid="7" grpId="0"/>
      <p:bldP spid="8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单圆角矩形 1"/>
          <p:cNvSpPr/>
          <p:nvPr>
            <p:custDataLst>
              <p:tags r:id="rId3"/>
            </p:custDataLst>
          </p:nvPr>
        </p:nvSpPr>
        <p:spPr>
          <a:xfrm>
            <a:off x="1449705" y="1416050"/>
            <a:ext cx="9756140" cy="4758055"/>
          </a:xfrm>
          <a:prstGeom prst="snipRoundRect">
            <a:avLst/>
          </a:prstGeom>
          <a:noFill/>
          <a:ln w="19050">
            <a:solidFill>
              <a:srgbClr val="B85E6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7"/>
          <p:cNvSpPr txBox="1"/>
          <p:nvPr>
            <p:custDataLst>
              <p:tags r:id="rId4"/>
            </p:custDataLst>
          </p:nvPr>
        </p:nvSpPr>
        <p:spPr>
          <a:xfrm>
            <a:off x="1852930" y="1416685"/>
            <a:ext cx="86791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顶针：</a:t>
            </a:r>
            <a:r>
              <a:rPr lang="zh-CN" altLang="en-US" sz="30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亦称联珠、蝉联，是一种修辞方法，是指上句的结尾与下句的开头使用相同的字或词，用以修饰两个句子的声韵的方法。注意使用这个方法时，无须限制上下句的字数或平仄，但上下句交接点一定要使用相同的字或词。</a:t>
            </a:r>
            <a:endParaRPr lang="zh-CN" altLang="en-US" sz="3000" b="1" noProof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noProof="0">
                <a:ln>
                  <a:noFill/>
                </a:ln>
                <a:solidFill>
                  <a:srgbClr val="E04236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作用：</a:t>
            </a:r>
            <a:r>
              <a:rPr lang="zh-CN" altLang="en-US" sz="3000" b="1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总的来说，环环紧扣，引人入胜；具体地说，议事说理，准确、严谨、周密。抒情写意，格调清新。状物叙事，条理清晰。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0" name="组合 139"/>
          <p:cNvGrpSpPr/>
          <p:nvPr userDrawn="1">
            <p:custDataLst>
              <p:tags r:id="rId5"/>
            </p:custDataLst>
          </p:nvPr>
        </p:nvGrpSpPr>
        <p:grpSpPr>
          <a:xfrm>
            <a:off x="527050" y="561975"/>
            <a:ext cx="2570163" cy="685800"/>
            <a:chOff x="2747226" y="536188"/>
            <a:chExt cx="2458107" cy="604629"/>
          </a:xfrm>
        </p:grpSpPr>
        <p:sp>
          <p:nvSpPr>
            <p:cNvPr id="141" name="矩形: 圆角 28"/>
            <p:cNvSpPr/>
            <p:nvPr>
              <p:custDataLst>
                <p:tags r:id="rId6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课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2" name="矩形: 圆角 29"/>
            <p:cNvSpPr/>
            <p:nvPr>
              <p:custDataLst>
                <p:tags r:id="rId7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文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3" name="矩形: 圆角 30"/>
            <p:cNvSpPr/>
            <p:nvPr>
              <p:custDataLst>
                <p:tags r:id="rId8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4" name="矩形: 圆角 31"/>
            <p:cNvSpPr/>
            <p:nvPr>
              <p:custDataLst>
                <p:tags r:id="rId9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解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128010" y="543560"/>
            <a:ext cx="90639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kern="100" smtClean="0">
                <a:ea typeface="+mn-lt"/>
                <a:cs typeface="楷体" panose="02010609060101010101" pitchFamily="49" charset="-122"/>
              </a:rPr>
              <a:t>“雄兔脚扑朔</a:t>
            </a:r>
            <a:r>
              <a:rPr lang="en-US" altLang="zh-CN" sz="2800" kern="100" smtClean="0">
                <a:ea typeface="+mn-lt"/>
                <a:cs typeface="楷体" panose="02010609060101010101" pitchFamily="49" charset="-122"/>
              </a:rPr>
              <a:t>……</a:t>
            </a:r>
            <a:r>
              <a:rPr lang="zh-CN" sz="2800" kern="100" smtClean="0">
                <a:ea typeface="+mn-lt"/>
                <a:cs typeface="楷体" panose="02010609060101010101" pitchFamily="49" charset="-122"/>
              </a:rPr>
              <a:t>安能辨我是雄雌?”这四句该如何理解?</a:t>
            </a:r>
            <a:endParaRPr lang="zh-CN" sz="2800" kern="100" smtClean="0">
              <a:ea typeface="+mn-lt"/>
              <a:cs typeface="楷体" panose="02010609060101010101" pitchFamily="49" charset="-122"/>
            </a:endParaRPr>
          </a:p>
        </p:txBody>
      </p:sp>
      <p:sp>
        <p:nvSpPr>
          <p:cNvPr id="7" name="文本框 8"/>
          <p:cNvSpPr txBox="1"/>
          <p:nvPr>
            <p:custDataLst>
              <p:tags r:id="rId4"/>
            </p:custDataLst>
          </p:nvPr>
        </p:nvSpPr>
        <p:spPr>
          <a:xfrm>
            <a:off x="306705" y="1336675"/>
            <a:ext cx="11733530" cy="1420494"/>
          </a:xfrm>
          <a:prstGeom prst="round1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dash"/>
          </a:ln>
        </p:spPr>
        <p:txBody>
          <a:bodyPr wrap="square" rtlCol="0" anchor="t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这是一个生动的比喻。前两句写将兔子提耳悬空时，雄兔和雌兔外在行为举止区别很大，一眼就可以区分；而当雄兔和雌兔一起奔跑时，就难以分辨其性别了。以此比喻在日常生活中男女性别特征明显，而在战场厮杀时，要分辨出男女就十分困难了。</a:t>
            </a:r>
            <a:endParaRPr lang="zh-CN" sz="2400" b="1">
              <a:latin typeface="楷体" panose="02010609060101010101" pitchFamily="49" charset="-122"/>
              <a:ea typeface="楷体" panose="02010609060101010101" pitchFamily="49" charset="-122"/>
              <a:cs typeface="+mn-lt"/>
              <a:sym typeface="+mn-ea"/>
            </a:endParaRPr>
          </a:p>
        </p:txBody>
      </p:sp>
      <p:sp>
        <p:nvSpPr>
          <p:cNvPr id="2" name="文本框 8"/>
          <p:cNvSpPr txBox="1"/>
          <p:nvPr>
            <p:custDataLst>
              <p:tags r:id="rId5"/>
            </p:custDataLst>
          </p:nvPr>
        </p:nvSpPr>
        <p:spPr>
          <a:xfrm>
            <a:off x="307340" y="2867660"/>
            <a:ext cx="11504295" cy="1608203"/>
          </a:xfrm>
          <a:prstGeom prst="snip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C7898D"/>
            </a:solidFill>
            <a:prstDash val="dash"/>
          </a:ln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这个比喻十分形象地解释了“火伴皆惊忙”的原因，可以将此看作木兰对“火伴”的回答。这四句俏皮风趣的回答，显露出木兰富有智慧而又充满自豪的情态；也可以将这四句诗看作是吟唱者对木兰的赞词。</a:t>
            </a:r>
            <a:endParaRPr sz="2400" b="1">
              <a:latin typeface="楷体" panose="02010609060101010101" pitchFamily="49" charset="-122"/>
              <a:ea typeface="楷体" panose="02010609060101010101" pitchFamily="49" charset="-122"/>
              <a:cs typeface="+mn-lt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822325" y="4378960"/>
            <a:ext cx="928116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kern="100" smtClean="0">
                <a:ea typeface="+mn-lt"/>
                <a:cs typeface="楷体" panose="02010609060101010101" pitchFamily="49" charset="-122"/>
              </a:rPr>
              <a:t>文章最后用双兔做比喻，表达了作者怎样的观点？</a:t>
            </a:r>
            <a:endParaRPr lang="zh-CN" sz="2800" kern="100" smtClean="0">
              <a:ea typeface="+mn-lt"/>
              <a:cs typeface="楷体" panose="02010609060101010101" pitchFamily="49" charset="-122"/>
            </a:endParaRPr>
          </a:p>
        </p:txBody>
      </p:sp>
      <p:sp>
        <p:nvSpPr>
          <p:cNvPr id="4" name="文本框 8"/>
          <p:cNvSpPr txBox="1"/>
          <p:nvPr>
            <p:custDataLst>
              <p:tags r:id="rId7"/>
            </p:custDataLst>
          </p:nvPr>
        </p:nvSpPr>
        <p:spPr>
          <a:xfrm>
            <a:off x="1104265" y="5116195"/>
            <a:ext cx="9299575" cy="1328548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    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结尾对木兰女扮男装、代父从军多年来未被发现一事进行了巧妙的解答，赞美了木兰的谨慎和机警，妙趣横生而又令人回味。</a:t>
            </a:r>
            <a:endParaRPr lang="zh-CN" sz="2400" b="1">
              <a:latin typeface="楷体" panose="02010609060101010101" pitchFamily="49" charset="-122"/>
              <a:ea typeface="楷体" panose="02010609060101010101" pitchFamily="49" charset="-122"/>
              <a:cs typeface="+mn-lt"/>
              <a:sym typeface="+mn-ea"/>
            </a:endParaRPr>
          </a:p>
        </p:txBody>
      </p:sp>
      <p:grpSp>
        <p:nvGrpSpPr>
          <p:cNvPr id="140" name="组合 139"/>
          <p:cNvGrpSpPr/>
          <p:nvPr userDrawn="1">
            <p:custDataLst>
              <p:tags r:id="rId8"/>
            </p:custDataLst>
          </p:nvPr>
        </p:nvGrpSpPr>
        <p:grpSpPr>
          <a:xfrm>
            <a:off x="527050" y="561975"/>
            <a:ext cx="2570163" cy="685800"/>
            <a:chOff x="2747226" y="536188"/>
            <a:chExt cx="2458107" cy="604629"/>
          </a:xfrm>
        </p:grpSpPr>
        <p:sp>
          <p:nvSpPr>
            <p:cNvPr id="141" name="矩形: 圆角 28"/>
            <p:cNvSpPr/>
            <p:nvPr>
              <p:custDataLst>
                <p:tags r:id="rId9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课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2" name="矩形: 圆角 29"/>
            <p:cNvSpPr/>
            <p:nvPr>
              <p:custDataLst>
                <p:tags r:id="rId10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文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3" name="矩形: 圆角 30"/>
            <p:cNvSpPr/>
            <p:nvPr>
              <p:custDataLst>
                <p:tags r:id="rId11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44" name="矩形: 圆角 31"/>
            <p:cNvSpPr/>
            <p:nvPr>
              <p:custDataLst>
                <p:tags r:id="rId12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解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26768" t="11947" r="44942" b="7099"/>
          <a:stretch>
            <a:fillRect/>
          </a:stretch>
        </p:blipFill>
        <p:spPr>
          <a:xfrm>
            <a:off x="-11430" y="3096260"/>
            <a:ext cx="2543810" cy="409511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1274445" y="2235726"/>
            <a:ext cx="10212197" cy="25285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      本文是一首叙事诗，选自宋朝</a:t>
            </a:r>
            <a:r>
              <a:rPr lang="zh-CN" altLang="en-US" sz="4400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郭茂倩</a:t>
            </a:r>
            <a:r>
              <a: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编的</a:t>
            </a:r>
            <a:r>
              <a:rPr lang="en-US" altLang="zh-CN" sz="4400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《</a:t>
            </a:r>
            <a:r>
              <a:rPr lang="zh-CN" altLang="en-US" sz="4400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乐府诗集</a:t>
            </a:r>
            <a:r>
              <a:rPr lang="en-US" altLang="zh-CN" sz="4400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》</a:t>
            </a:r>
            <a:r>
              <a: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，它与</a:t>
            </a:r>
            <a:r>
              <a:rPr lang="en-US" altLang="zh-CN" sz="4400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《</a:t>
            </a:r>
            <a:r>
              <a:rPr lang="zh-CN" altLang="en-US" sz="4400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孔雀东南飞</a:t>
            </a:r>
            <a:r>
              <a:rPr lang="en-US" altLang="zh-CN" sz="4400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》</a:t>
            </a:r>
            <a:r>
              <a: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被誉为“</a:t>
            </a:r>
            <a:r>
              <a:rPr lang="zh-CN" altLang="en-US" sz="4400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乐府双璧</a:t>
            </a:r>
            <a:r>
              <a: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”。</a:t>
            </a:r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grpSp>
        <p:nvGrpSpPr>
          <p:cNvPr id="2" name="组合 1"/>
          <p:cNvGrpSpPr/>
          <p:nvPr userDrawn="1">
            <p:custDataLst>
              <p:tags r:id="rId6"/>
            </p:custDataLst>
          </p:nvPr>
        </p:nvGrpSpPr>
        <p:grpSpPr>
          <a:xfrm>
            <a:off x="615633" y="918845"/>
            <a:ext cx="2569845" cy="685165"/>
            <a:chOff x="4793" y="5401"/>
            <a:chExt cx="4047" cy="1079"/>
          </a:xfrm>
        </p:grpSpPr>
        <p:sp>
          <p:nvSpPr>
            <p:cNvPr id="3" name="矩形: 圆角 28"/>
            <p:cNvSpPr/>
            <p:nvPr userDrawn="1">
              <p:custDataLst>
                <p:tags r:id="rId7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作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" name="矩形: 圆角 29"/>
            <p:cNvSpPr/>
            <p:nvPr userDrawn="1">
              <p:custDataLst>
                <p:tags r:id="rId8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品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" name="矩形: 圆角 30"/>
            <p:cNvSpPr/>
            <p:nvPr userDrawn="1">
              <p:custDataLst>
                <p:tags r:id="rId9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简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" name="矩形: 圆角 31"/>
            <p:cNvSpPr/>
            <p:nvPr userDrawn="1">
              <p:custDataLst>
                <p:tags r:id="rId10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介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11"/>
    </p:custData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20000"/>
          </a:blip>
          <a:srcRect l="26768" t="11947" r="44942" b="7099"/>
          <a:stretch>
            <a:fillRect/>
          </a:stretch>
        </p:blipFill>
        <p:spPr>
          <a:xfrm>
            <a:off x="0" y="3112885"/>
            <a:ext cx="2543810" cy="4095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95" b="93291" l="9592" r="89928">
                        <a14:foregroundMark x1="50360" y1="16294" x2="57554" y2="7987"/>
                        <a14:foregroundMark x1="57554" y1="7987" x2="62456" y2="5447"/>
                        <a14:foregroundMark x1="69488" y1="5442" x2="83693" y2="13738"/>
                        <a14:foregroundMark x1="83693" y1="13738" x2="85132" y2="15974"/>
                        <a14:foregroundMark x1="74135" y1="4242" x2="75779" y2="4473"/>
                        <a14:foregroundMark x1="75779" y1="4473" x2="77698" y2="12460"/>
                        <a14:foregroundMark x1="25180" y1="89457" x2="35012" y2="92652"/>
                        <a14:foregroundMark x1="35012" y1="92652" x2="44125" y2="92013"/>
                        <a14:foregroundMark x1="44125" y1="92013" x2="56835" y2="92971"/>
                        <a14:foregroundMark x1="56835" y1="92971" x2="66187" y2="91693"/>
                        <a14:foregroundMark x1="66187" y1="91693" x2="86091" y2="93291"/>
                        <a14:foregroundMark x1="86091" y1="93291" x2="89928" y2="92013"/>
                        <a14:backgroundMark x1="64029" y1="1917" x2="72422" y2="639"/>
                        <a14:backgroundMark x1="72422" y1="639" x2="75779" y2="95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49531" y="262344"/>
            <a:ext cx="3465700" cy="2601353"/>
          </a:xfrm>
          <a:prstGeom prst="rect">
            <a:avLst/>
          </a:prstGeom>
        </p:spPr>
      </p:pic>
      <p:sp>
        <p:nvSpPr>
          <p:cNvPr id="5" name="圆角矩形 4"/>
          <p:cNvSpPr/>
          <p:nvPr>
            <p:custDataLst>
              <p:tags r:id="rId9"/>
            </p:custDataLst>
          </p:nvPr>
        </p:nvSpPr>
        <p:spPr>
          <a:xfrm>
            <a:off x="4287457" y="660350"/>
            <a:ext cx="4355869" cy="6395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停机叹息，代父从军</a:t>
            </a:r>
            <a:endParaRPr kumimoji="1"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10"/>
            </p:custDataLst>
          </p:nvPr>
        </p:nvSpPr>
        <p:spPr>
          <a:xfrm>
            <a:off x="4287459" y="1495619"/>
            <a:ext cx="4355869" cy="6395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准备出征，奔赴战场</a:t>
            </a:r>
            <a:endParaRPr kumimoji="1"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>
            <p:custDataLst>
              <p:tags r:id="rId11"/>
            </p:custDataLst>
          </p:nvPr>
        </p:nvSpPr>
        <p:spPr>
          <a:xfrm>
            <a:off x="4287458" y="2330888"/>
            <a:ext cx="4355869" cy="6395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军情紧急，思念亲人</a:t>
            </a:r>
            <a:endParaRPr kumimoji="1"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2"/>
            </p:custDataLst>
          </p:nvPr>
        </p:nvSpPr>
        <p:spPr>
          <a:xfrm>
            <a:off x="4287457" y="3212108"/>
            <a:ext cx="4355869" cy="6395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关山飞度，征战沙场</a:t>
            </a:r>
            <a:endParaRPr kumimoji="1"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>
            <p:custDataLst>
              <p:tags r:id="rId13"/>
            </p:custDataLst>
          </p:nvPr>
        </p:nvSpPr>
        <p:spPr>
          <a:xfrm>
            <a:off x="4287459" y="4047377"/>
            <a:ext cx="4355869" cy="6395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建功受封，还朝辞官</a:t>
            </a:r>
            <a:endParaRPr kumimoji="1"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>
            <p:custDataLst>
              <p:tags r:id="rId14"/>
            </p:custDataLst>
          </p:nvPr>
        </p:nvSpPr>
        <p:spPr>
          <a:xfrm>
            <a:off x="4287458" y="4882646"/>
            <a:ext cx="4355869" cy="6395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亲人团聚，木兰女装</a:t>
            </a:r>
            <a:endParaRPr kumimoji="1"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>
            <p:custDataLst>
              <p:tags r:id="rId15"/>
            </p:custDataLst>
          </p:nvPr>
        </p:nvSpPr>
        <p:spPr>
          <a:xfrm>
            <a:off x="4287457" y="5763866"/>
            <a:ext cx="4355869" cy="6395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双兔难辨，比喻赞美</a:t>
            </a:r>
            <a:endParaRPr kumimoji="1"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6"/>
            </p:custDataLst>
          </p:nvPr>
        </p:nvSpPr>
        <p:spPr>
          <a:xfrm>
            <a:off x="8788737" y="348704"/>
            <a:ext cx="2171074" cy="6195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800"/>
              </a:lnSpc>
            </a:pPr>
            <a:r>
              <a:rPr kumimoji="1" lang="en-US" altLang="zh-CN" sz="3200" b="1">
                <a:solidFill>
                  <a:schemeClr val="accent6">
                    <a:lumMod val="50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——</a:t>
            </a:r>
            <a:r>
              <a:rPr kumimoji="1" lang="zh-CN" altLang="en-US" sz="3200" b="1">
                <a:solidFill>
                  <a:schemeClr val="accent6">
                    <a:lumMod val="50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详写</a:t>
            </a:r>
            <a:endParaRPr kumimoji="1" lang="en-US" altLang="zh-CN" sz="3200" b="1">
              <a:solidFill>
                <a:schemeClr val="accent6">
                  <a:lumMod val="50000"/>
                </a:schemeClr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ts val="6800"/>
              </a:lnSpc>
            </a:pPr>
            <a:r>
              <a:rPr kumimoji="1" lang="en-US" altLang="zh-CN" sz="3200" b="1">
                <a:solidFill>
                  <a:srgbClr val="0070C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——</a:t>
            </a:r>
            <a:r>
              <a:rPr kumimoji="1" lang="zh-CN" altLang="en-US" sz="3200" b="1">
                <a:solidFill>
                  <a:srgbClr val="0070C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略写</a:t>
            </a:r>
            <a:endParaRPr kumimoji="1" lang="en-US" altLang="zh-CN" sz="3200" b="1">
              <a:solidFill>
                <a:srgbClr val="0070C0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ts val="6800"/>
              </a:lnSpc>
            </a:pPr>
            <a:r>
              <a:rPr kumimoji="1" lang="en-US" altLang="zh-CN" sz="3200" b="1">
                <a:solidFill>
                  <a:schemeClr val="accent6">
                    <a:lumMod val="50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——</a:t>
            </a:r>
            <a:r>
              <a:rPr kumimoji="1" lang="zh-CN" altLang="en-US" sz="3200" b="1">
                <a:solidFill>
                  <a:schemeClr val="accent6">
                    <a:lumMod val="50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详写</a:t>
            </a:r>
            <a:endParaRPr kumimoji="1" lang="en-US" altLang="zh-CN" sz="3200" b="1">
              <a:solidFill>
                <a:schemeClr val="accent6">
                  <a:lumMod val="50000"/>
                </a:schemeClr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ts val="6800"/>
              </a:lnSpc>
            </a:pPr>
            <a:r>
              <a:rPr kumimoji="1" lang="en-US" altLang="zh-CN" sz="3200" b="1">
                <a:solidFill>
                  <a:srgbClr val="0070C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——</a:t>
            </a:r>
            <a:r>
              <a:rPr kumimoji="1" lang="zh-CN" altLang="en-US" sz="3200" b="1">
                <a:solidFill>
                  <a:srgbClr val="0070C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略写</a:t>
            </a:r>
            <a:endParaRPr kumimoji="1" lang="zh-CN" altLang="en-US" sz="3200" b="1">
              <a:solidFill>
                <a:srgbClr val="0070C0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ts val="6800"/>
              </a:lnSpc>
            </a:pPr>
            <a:r>
              <a:rPr kumimoji="1" lang="en-US" altLang="zh-CN" sz="3200" b="1">
                <a:solidFill>
                  <a:schemeClr val="accent6">
                    <a:lumMod val="50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——</a:t>
            </a:r>
            <a:r>
              <a:rPr kumimoji="1" lang="zh-CN" altLang="en-US" sz="3200" b="1">
                <a:solidFill>
                  <a:schemeClr val="accent6">
                    <a:lumMod val="50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详写</a:t>
            </a:r>
            <a:endParaRPr kumimoji="1" lang="en-US" altLang="zh-CN" sz="3200" b="1">
              <a:solidFill>
                <a:schemeClr val="accent6">
                  <a:lumMod val="50000"/>
                </a:schemeClr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ts val="6800"/>
              </a:lnSpc>
            </a:pPr>
            <a:r>
              <a:rPr kumimoji="1" lang="en-US" altLang="zh-CN" sz="3200" b="1">
                <a:solidFill>
                  <a:schemeClr val="accent6">
                    <a:lumMod val="50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——</a:t>
            </a:r>
            <a:r>
              <a:rPr kumimoji="1" lang="zh-CN" altLang="en-US" sz="3200" b="1">
                <a:solidFill>
                  <a:schemeClr val="accent6">
                    <a:lumMod val="50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详写</a:t>
            </a:r>
            <a:endParaRPr kumimoji="1" lang="en-US" altLang="zh-CN" sz="3200" b="1">
              <a:solidFill>
                <a:schemeClr val="accent6">
                  <a:lumMod val="50000"/>
                </a:schemeClr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ts val="6800"/>
              </a:lnSpc>
            </a:pPr>
            <a:r>
              <a:rPr kumimoji="1" lang="en-US" altLang="zh-CN" sz="3200" b="1">
                <a:solidFill>
                  <a:schemeClr val="accent6">
                    <a:lumMod val="50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——</a:t>
            </a:r>
            <a:r>
              <a:rPr kumimoji="1" lang="zh-CN" altLang="en-US" sz="3200" b="1">
                <a:solidFill>
                  <a:schemeClr val="accent6">
                    <a:lumMod val="50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详写</a:t>
            </a:r>
            <a:endParaRPr kumimoji="1" lang="en-US" altLang="zh-CN" sz="3200" b="1">
              <a:solidFill>
                <a:schemeClr val="accent6">
                  <a:lumMod val="50000"/>
                </a:schemeClr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7"/>
            </p:custDataLst>
          </p:nvPr>
        </p:nvSpPr>
        <p:spPr>
          <a:xfrm>
            <a:off x="515620" y="1495425"/>
            <a:ext cx="3500755" cy="46158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       这首诗所</a:t>
            </a:r>
            <a:r>
              <a:rPr lang="zh-CN" altLang="en-US" sz="2800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要突出的是对木兰孝敬父母，勇于担当重任的性格的颂扬</a:t>
            </a: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，所以，对残酷的战争一笔带过，而对能够反应美好心灵的内容则不惜笔墨。</a:t>
            </a:r>
            <a:endParaRPr lang="zh-CN" altLang="en-US" sz="2800">
              <a:solidFill>
                <a:schemeClr val="tx2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grpSp>
        <p:nvGrpSpPr>
          <p:cNvPr id="105" name="组合 27"/>
          <p:cNvGrpSpPr/>
          <p:nvPr userDrawn="1">
            <p:custDataLst>
              <p:tags r:id="rId18"/>
            </p:custDataLst>
          </p:nvPr>
        </p:nvGrpSpPr>
        <p:grpSpPr>
          <a:xfrm>
            <a:off x="652463" y="614045"/>
            <a:ext cx="2570163" cy="685800"/>
            <a:chOff x="2747226" y="536188"/>
            <a:chExt cx="2458107" cy="604629"/>
          </a:xfrm>
        </p:grpSpPr>
        <p:sp>
          <p:nvSpPr>
            <p:cNvPr id="106" name="矩形: 圆角 28"/>
            <p:cNvSpPr/>
            <p:nvPr>
              <p:custDataLst>
                <p:tags r:id="rId19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语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7" name="矩形: 圆角 29"/>
            <p:cNvSpPr/>
            <p:nvPr>
              <p:custDataLst>
                <p:tags r:id="rId20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言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8" name="矩形: 圆角 30"/>
            <p:cNvSpPr/>
            <p:nvPr>
              <p:custDataLst>
                <p:tags r:id="rId21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特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9" name="矩形: 圆角 31"/>
            <p:cNvSpPr/>
            <p:nvPr>
              <p:custDataLst>
                <p:tags r:id="rId22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2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20000"/>
          </a:blip>
          <a:srcRect l="26768" t="11947" r="44942" b="7099"/>
          <a:stretch>
            <a:fillRect/>
          </a:stretch>
        </p:blipFill>
        <p:spPr>
          <a:xfrm>
            <a:off x="0" y="3112885"/>
            <a:ext cx="2543810" cy="4095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95" b="93291" l="9592" r="89928">
                        <a14:foregroundMark x1="50360" y1="16294" x2="57554" y2="7987"/>
                        <a14:foregroundMark x1="57554" y1="7987" x2="62456" y2="5447"/>
                        <a14:foregroundMark x1="69488" y1="5442" x2="83693" y2="13738"/>
                        <a14:foregroundMark x1="83693" y1="13738" x2="85132" y2="15974"/>
                        <a14:foregroundMark x1="74135" y1="4242" x2="75779" y2="4473"/>
                        <a14:foregroundMark x1="75779" y1="4473" x2="77698" y2="12460"/>
                        <a14:foregroundMark x1="25180" y1="89457" x2="35012" y2="92652"/>
                        <a14:foregroundMark x1="35012" y1="92652" x2="44125" y2="92013"/>
                        <a14:foregroundMark x1="44125" y1="92013" x2="56835" y2="92971"/>
                        <a14:foregroundMark x1="56835" y1="92971" x2="66187" y2="91693"/>
                        <a14:foregroundMark x1="66187" y1="91693" x2="86091" y2="93291"/>
                        <a14:foregroundMark x1="86091" y1="93291" x2="89928" y2="92013"/>
                        <a14:backgroundMark x1="64029" y1="1917" x2="72422" y2="639"/>
                        <a14:backgroundMark x1="72422" y1="639" x2="75779" y2="95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49531" y="262344"/>
            <a:ext cx="3465700" cy="2601353"/>
          </a:xfrm>
          <a:prstGeom prst="rect">
            <a:avLst/>
          </a:prstGeom>
        </p:spPr>
      </p:pic>
      <p:sp>
        <p:nvSpPr>
          <p:cNvPr id="5" name="圆角矩形 4"/>
          <p:cNvSpPr/>
          <p:nvPr>
            <p:custDataLst>
              <p:tags r:id="rId9"/>
            </p:custDataLst>
          </p:nvPr>
        </p:nvSpPr>
        <p:spPr>
          <a:xfrm>
            <a:off x="1502496" y="2224171"/>
            <a:ext cx="8921576" cy="63952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、叙述情节详略得当，突出人物性格的丰富性。</a:t>
            </a:r>
            <a:endParaRPr kumimoji="1"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10"/>
            </p:custDataLst>
          </p:nvPr>
        </p:nvSpPr>
        <p:spPr>
          <a:xfrm>
            <a:off x="1502496" y="3339312"/>
            <a:ext cx="8921576" cy="11677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、具有民歌风格。（语言生动质朴，运用顶真、互文、排比、复沓、对偶等句式）</a:t>
            </a:r>
            <a:endParaRPr kumimoji="1"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>
            <p:custDataLst>
              <p:tags r:id="rId11"/>
            </p:custDataLst>
          </p:nvPr>
        </p:nvSpPr>
        <p:spPr>
          <a:xfrm>
            <a:off x="1502496" y="4982692"/>
            <a:ext cx="8921576" cy="63944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1"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、风格明朗刚健，质朴生动。</a:t>
            </a:r>
            <a:endParaRPr kumimoji="1"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5" name="组合 27"/>
          <p:cNvGrpSpPr/>
          <p:nvPr userDrawn="1">
            <p:custDataLst>
              <p:tags r:id="rId12"/>
            </p:custDataLst>
          </p:nvPr>
        </p:nvGrpSpPr>
        <p:grpSpPr>
          <a:xfrm>
            <a:off x="843598" y="880745"/>
            <a:ext cx="2570163" cy="685800"/>
            <a:chOff x="2747226" y="536188"/>
            <a:chExt cx="2458107" cy="604629"/>
          </a:xfrm>
        </p:grpSpPr>
        <p:sp>
          <p:nvSpPr>
            <p:cNvPr id="106" name="矩形: 圆角 28"/>
            <p:cNvSpPr/>
            <p:nvPr>
              <p:custDataLst>
                <p:tags r:id="rId13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语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7" name="矩形: 圆角 29"/>
            <p:cNvSpPr/>
            <p:nvPr>
              <p:custDataLst>
                <p:tags r:id="rId14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言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8" name="矩形: 圆角 30"/>
            <p:cNvSpPr/>
            <p:nvPr>
              <p:custDataLst>
                <p:tags r:id="rId15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特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9" name="矩形: 圆角 31"/>
            <p:cNvSpPr/>
            <p:nvPr>
              <p:custDataLst>
                <p:tags r:id="rId16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17"/>
    </p:custDataLst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20000"/>
          </a:blip>
          <a:srcRect l="26768" t="11947" r="44942" b="7099"/>
          <a:stretch>
            <a:fillRect/>
          </a:stretch>
        </p:blipFill>
        <p:spPr>
          <a:xfrm>
            <a:off x="0" y="3112885"/>
            <a:ext cx="2543810" cy="4095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95" b="93291" l="9592" r="89928">
                        <a14:foregroundMark x1="50360" y1="16294" x2="57554" y2="7987"/>
                        <a14:foregroundMark x1="57554" y1="7987" x2="62456" y2="5447"/>
                        <a14:foregroundMark x1="69488" y1="5442" x2="83693" y2="13738"/>
                        <a14:foregroundMark x1="83693" y1="13738" x2="85132" y2="15974"/>
                        <a14:foregroundMark x1="74135" y1="4242" x2="75779" y2="4473"/>
                        <a14:foregroundMark x1="75779" y1="4473" x2="77698" y2="12460"/>
                        <a14:foregroundMark x1="25180" y1="89457" x2="35012" y2="92652"/>
                        <a14:foregroundMark x1="35012" y1="92652" x2="44125" y2="92013"/>
                        <a14:foregroundMark x1="44125" y1="92013" x2="56835" y2="92971"/>
                        <a14:foregroundMark x1="56835" y1="92971" x2="66187" y2="91693"/>
                        <a14:foregroundMark x1="66187" y1="91693" x2="86091" y2="93291"/>
                        <a14:foregroundMark x1="86091" y1="93291" x2="89928" y2="92013"/>
                        <a14:backgroundMark x1="64029" y1="1917" x2="72422" y2="639"/>
                        <a14:backgroundMark x1="72422" y1="639" x2="75779" y2="95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55659" y="511532"/>
            <a:ext cx="3465700" cy="2601353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618266" y="1971090"/>
            <a:ext cx="4789513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昨夜见军帖，可汗大点兵，</a:t>
            </a:r>
            <a:endParaRPr lang="en-US" altLang="zh-CN" sz="2800">
              <a:solidFill>
                <a:schemeClr val="tx2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军书十二卷，卷卷有爷名。</a:t>
            </a:r>
            <a:endParaRPr lang="zh-CN" altLang="en-US" sz="2800">
              <a:solidFill>
                <a:schemeClr val="tx2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6354203" y="2362663"/>
            <a:ext cx="494795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夸张、顶真，军情紧急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箭头 9"/>
          <p:cNvSpPr/>
          <p:nvPr>
            <p:custDataLst>
              <p:tags r:id="rId11"/>
            </p:custDataLst>
          </p:nvPr>
        </p:nvSpPr>
        <p:spPr>
          <a:xfrm rot="10800000">
            <a:off x="5225911" y="2502162"/>
            <a:ext cx="823800" cy="362465"/>
          </a:xfrm>
          <a:prstGeom prst="leftArrow">
            <a:avLst>
              <a:gd name="adj1" fmla="val 50000"/>
              <a:gd name="adj2" fmla="val 83085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618266" y="4167813"/>
            <a:ext cx="52217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东市买骏马，西市买鞍鞯，</a:t>
            </a:r>
            <a:endParaRPr lang="en-US" altLang="zh-CN" sz="2800">
              <a:solidFill>
                <a:schemeClr val="tx2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南市买辔头，北市买长鞭。</a:t>
            </a:r>
            <a:endParaRPr lang="zh-CN" altLang="en-US" sz="2800">
              <a:solidFill>
                <a:schemeClr val="tx2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6354203" y="3721195"/>
            <a:ext cx="552168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a)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渲染战前的紧张气氛</a:t>
            </a:r>
            <a:endParaRPr lang="en-US" altLang="zh-CN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b)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战事紧迫</a:t>
            </a:r>
            <a:endParaRPr lang="en-US" altLang="zh-CN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c)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家人对木兰从军的重视</a:t>
            </a:r>
            <a:endParaRPr lang="en-US" altLang="zh-CN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d)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乐府诗常见的一种写法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箭头 16"/>
          <p:cNvSpPr/>
          <p:nvPr>
            <p:custDataLst>
              <p:tags r:id="rId14"/>
            </p:custDataLst>
          </p:nvPr>
        </p:nvSpPr>
        <p:spPr>
          <a:xfrm rot="10800000">
            <a:off x="5225911" y="4694124"/>
            <a:ext cx="823800" cy="362465"/>
          </a:xfrm>
          <a:prstGeom prst="leftArrow">
            <a:avLst>
              <a:gd name="adj1" fmla="val 50000"/>
              <a:gd name="adj2" fmla="val 83085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05" name="组合 27"/>
          <p:cNvGrpSpPr/>
          <p:nvPr userDrawn="1">
            <p:custDataLst>
              <p:tags r:id="rId15"/>
            </p:custDataLst>
          </p:nvPr>
        </p:nvGrpSpPr>
        <p:grpSpPr>
          <a:xfrm>
            <a:off x="843598" y="880745"/>
            <a:ext cx="2570163" cy="685800"/>
            <a:chOff x="2747226" y="536188"/>
            <a:chExt cx="2458107" cy="604629"/>
          </a:xfrm>
        </p:grpSpPr>
        <p:sp>
          <p:nvSpPr>
            <p:cNvPr id="106" name="矩形: 圆角 28"/>
            <p:cNvSpPr/>
            <p:nvPr>
              <p:custDataLst>
                <p:tags r:id="rId16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语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7" name="矩形: 圆角 29"/>
            <p:cNvSpPr/>
            <p:nvPr>
              <p:custDataLst>
                <p:tags r:id="rId17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言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8" name="矩形: 圆角 30"/>
            <p:cNvSpPr/>
            <p:nvPr>
              <p:custDataLst>
                <p:tags r:id="rId18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特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9" name="矩形: 圆角 31"/>
            <p:cNvSpPr/>
            <p:nvPr>
              <p:custDataLst>
                <p:tags r:id="rId19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  <p:bldP spid="1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alphaModFix amt="20000"/>
          </a:blip>
          <a:srcRect l="26768" t="11947" r="44942" b="7099"/>
          <a:stretch>
            <a:fillRect/>
          </a:stretch>
        </p:blipFill>
        <p:spPr>
          <a:xfrm>
            <a:off x="0" y="3112885"/>
            <a:ext cx="2543810" cy="40951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95" b="93291" l="9592" r="89928">
                        <a14:foregroundMark x1="50360" y1="16294" x2="57554" y2="7987"/>
                        <a14:foregroundMark x1="57554" y1="7987" x2="62456" y2="5447"/>
                        <a14:foregroundMark x1="69488" y1="5442" x2="83693" y2="13738"/>
                        <a14:foregroundMark x1="83693" y1="13738" x2="85132" y2="15974"/>
                        <a14:foregroundMark x1="74135" y1="4242" x2="75779" y2="4473"/>
                        <a14:foregroundMark x1="75779" y1="4473" x2="77698" y2="12460"/>
                        <a14:foregroundMark x1="25180" y1="89457" x2="35012" y2="92652"/>
                        <a14:foregroundMark x1="35012" y1="92652" x2="44125" y2="92013"/>
                        <a14:foregroundMark x1="44125" y1="92013" x2="56835" y2="92971"/>
                        <a14:foregroundMark x1="56835" y1="92971" x2="66187" y2="91693"/>
                        <a14:foregroundMark x1="66187" y1="91693" x2="86091" y2="93291"/>
                        <a14:foregroundMark x1="86091" y1="93291" x2="89928" y2="92013"/>
                        <a14:backgroundMark x1="64029" y1="1917" x2="72422" y2="639"/>
                        <a14:backgroundMark x1="72422" y1="639" x2="75779" y2="95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58001" y="1446772"/>
            <a:ext cx="3465700" cy="2601353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6511881" y="4606200"/>
            <a:ext cx="4947953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排比，表现木兰家人那种欣喜若狂的心情，渲染了团聚、欢乐的气氛。</a:t>
            </a:r>
            <a:endParaRPr lang="en-US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左箭头 19"/>
          <p:cNvSpPr/>
          <p:nvPr>
            <p:custDataLst>
              <p:tags r:id="rId10"/>
            </p:custDataLst>
          </p:nvPr>
        </p:nvSpPr>
        <p:spPr>
          <a:xfrm rot="10800000">
            <a:off x="5517921" y="5028564"/>
            <a:ext cx="823800" cy="362465"/>
          </a:xfrm>
          <a:prstGeom prst="leftArrow">
            <a:avLst>
              <a:gd name="adj1" fmla="val 50000"/>
              <a:gd name="adj2" fmla="val 83085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708036" y="4145230"/>
            <a:ext cx="522178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爷娘闻女来，出郭相扶将；</a:t>
            </a:r>
            <a:endParaRPr lang="en-US" altLang="zh-CN" sz="2800">
              <a:solidFill>
                <a:schemeClr val="tx2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阿姊闻妹来，当户理红妆；</a:t>
            </a:r>
            <a:endParaRPr lang="en-US" altLang="zh-CN" sz="2800">
              <a:solidFill>
                <a:schemeClr val="tx2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小弟闻姊来，磨刀霍霍向猪羊。</a:t>
            </a:r>
            <a:endParaRPr lang="zh-CN" altLang="en-US" sz="2800">
              <a:solidFill>
                <a:schemeClr val="tx2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707735" y="1608354"/>
            <a:ext cx="52217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归来见天子，天子坐明堂。</a:t>
            </a:r>
            <a:endParaRPr lang="en-US" altLang="zh-CN" sz="2800">
              <a:solidFill>
                <a:schemeClr val="tx2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策勋十二转，赏赐百千强。</a:t>
            </a:r>
            <a:endParaRPr lang="en-US" altLang="zh-CN" sz="2800">
              <a:solidFill>
                <a:schemeClr val="tx2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2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可汗问所欲，木兰不用尚书郎，愿驰千里足，送儿还故乡。</a:t>
            </a:r>
            <a:endParaRPr lang="zh-CN" altLang="en-US" sz="2800">
              <a:solidFill>
                <a:schemeClr val="tx2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6479496" y="1308591"/>
            <a:ext cx="4947953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a)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运用夸张，写木兰功劳之大，天子赏赐之多，木兰辞官不就</a:t>
            </a:r>
            <a:endParaRPr lang="en-US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b)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表现木兰不图功名利禄，向往和平的劳动生活的高尚情操。</a:t>
            </a:r>
            <a:endParaRPr lang="en-US" altLang="zh-CN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箭头 21"/>
          <p:cNvSpPr/>
          <p:nvPr>
            <p:custDataLst>
              <p:tags r:id="rId14"/>
            </p:custDataLst>
          </p:nvPr>
        </p:nvSpPr>
        <p:spPr>
          <a:xfrm rot="10800000">
            <a:off x="5475801" y="2727797"/>
            <a:ext cx="823800" cy="362465"/>
          </a:xfrm>
          <a:prstGeom prst="leftArrow">
            <a:avLst>
              <a:gd name="adj1" fmla="val 50000"/>
              <a:gd name="adj2" fmla="val 83085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05" name="组合 27"/>
          <p:cNvGrpSpPr/>
          <p:nvPr userDrawn="1">
            <p:custDataLst>
              <p:tags r:id="rId15"/>
            </p:custDataLst>
          </p:nvPr>
        </p:nvGrpSpPr>
        <p:grpSpPr>
          <a:xfrm>
            <a:off x="740093" y="696595"/>
            <a:ext cx="2570163" cy="685800"/>
            <a:chOff x="2747226" y="536188"/>
            <a:chExt cx="2458107" cy="604629"/>
          </a:xfrm>
        </p:grpSpPr>
        <p:sp>
          <p:nvSpPr>
            <p:cNvPr id="106" name="矩形: 圆角 28"/>
            <p:cNvSpPr/>
            <p:nvPr>
              <p:custDataLst>
                <p:tags r:id="rId16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语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7" name="矩形: 圆角 29"/>
            <p:cNvSpPr/>
            <p:nvPr>
              <p:custDataLst>
                <p:tags r:id="rId17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言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8" name="矩形: 圆角 30"/>
            <p:cNvSpPr/>
            <p:nvPr>
              <p:custDataLst>
                <p:tags r:id="rId18"/>
              </p:custDataLst>
            </p:nvPr>
          </p:nvSpPr>
          <p:spPr bwMode="auto">
            <a:xfrm rot="1080000">
              <a:off x="4007404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特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9" name="矩形: 圆角 31"/>
            <p:cNvSpPr/>
            <p:nvPr>
              <p:custDataLst>
                <p:tags r:id="rId19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色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15" name="组合 27"/>
          <p:cNvGrpSpPr/>
          <p:nvPr userDrawn="1">
            <p:custDataLst>
              <p:tags r:id="rId3"/>
            </p:custDataLst>
          </p:nvPr>
        </p:nvGrpSpPr>
        <p:grpSpPr>
          <a:xfrm>
            <a:off x="905193" y="738188"/>
            <a:ext cx="2570162" cy="685800"/>
            <a:chOff x="2747226" y="536188"/>
            <a:chExt cx="2458107" cy="604629"/>
          </a:xfrm>
        </p:grpSpPr>
        <p:sp>
          <p:nvSpPr>
            <p:cNvPr id="116" name="矩形: 圆角 28"/>
            <p:cNvSpPr/>
            <p:nvPr>
              <p:custDataLst>
                <p:tags r:id="rId4"/>
              </p:custDataLst>
            </p:nvPr>
          </p:nvSpPr>
          <p:spPr bwMode="auto">
            <a:xfrm rot="20520000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课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17" name="矩形: 圆角 29"/>
            <p:cNvSpPr/>
            <p:nvPr>
              <p:custDataLst>
                <p:tags r:id="rId5"/>
              </p:custDataLst>
            </p:nvPr>
          </p:nvSpPr>
          <p:spPr bwMode="auto">
            <a:xfrm rot="240000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堂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18" name="矩形: 圆角 30"/>
            <p:cNvSpPr/>
            <p:nvPr>
              <p:custDataLst>
                <p:tags r:id="rId6"/>
              </p:custDataLst>
            </p:nvPr>
          </p:nvSpPr>
          <p:spPr bwMode="auto">
            <a:xfrm rot="1080000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小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19" name="矩形: 圆角 31"/>
            <p:cNvSpPr/>
            <p:nvPr>
              <p:custDataLst>
                <p:tags r:id="rId7"/>
              </p:custDataLst>
            </p:nvPr>
          </p:nvSpPr>
          <p:spPr bwMode="auto">
            <a:xfrm rot="20880000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结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" name="文本占位符 2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928370" y="4738370"/>
            <a:ext cx="10464800" cy="126238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lvl="2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35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lvl="3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lvl="4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lvl="5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lvl="6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lvl="7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lvl="8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charset="-122"/>
                <a:sym typeface="+mn-ea"/>
              </a:rPr>
              <a:t>木兰的形象，集中体现出中华民族的勤劳勇敢、善良质朴的优秀品质。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华文新魏" panose="0201080004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占位符 2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479425" y="3500755"/>
            <a:ext cx="11540490" cy="149987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lvl="2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35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lvl="3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lvl="4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lvl="5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lvl="6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lvl="7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lvl="8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200">
              <a:solidFill>
                <a:srgbClr val="0C2CF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占位符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745490" y="1651635"/>
            <a:ext cx="11154410" cy="35274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lvl="2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35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lvl="3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lvl="4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lvl="5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lvl="6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lvl="7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lvl="8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>
                <a:solidFill>
                  <a:srgbClr val="0C2CF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</a:t>
            </a:r>
            <a:endParaRPr lang="zh-CN" altLang="en-US" sz="3200" b="1">
              <a:solidFill>
                <a:srgbClr val="0C2CF2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479425" y="1651635"/>
            <a:ext cx="1128839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0C2CF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《</a:t>
            </a:r>
            <a:r>
              <a:rPr lang="zh-CN" altLang="en-US" sz="3200" b="1">
                <a:solidFill>
                  <a:srgbClr val="0C2CF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木兰诗</a:t>
            </a:r>
            <a:r>
              <a:rPr lang="en-US" altLang="zh-CN" sz="3200" b="1">
                <a:solidFill>
                  <a:srgbClr val="0C2CF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0C2CF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这首叙事诗塑造了花木兰这个巾帼女英雄形象。她既是一个云鬓花黄的少女，又是一个金戈铁马的战士。在国家需要的时候，她挺身而出，驰骋沙场，立下汗马功劳。得胜归来之后，她又谢绝高官，返回家园，重新从事和平劳动。她爱亲人也爱国家，把对国家对亲人的责任感融合在一起。</a:t>
            </a:r>
            <a:endParaRPr lang="zh-CN" altLang="en-US" sz="3200" b="1">
              <a:solidFill>
                <a:srgbClr val="0C2CF2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Picture 2" descr="C:\Users\Administrator\Desktop\6173084.jpg617308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18" y="3174"/>
            <a:ext cx="12191365" cy="6858000"/>
          </a:xfrm>
          <a:prstGeom prst="rect">
            <a:avLst/>
          </a:prstGeom>
          <a:noFill/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1199456" y="644691"/>
            <a:ext cx="9985109" cy="55686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09600" sx="107000" sy="107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590" y="1602740"/>
            <a:ext cx="3054350" cy="3658870"/>
          </a:xfrm>
          <a:prstGeom prst="rect">
            <a:avLst/>
          </a:prstGeom>
        </p:spPr>
      </p:pic>
      <p:sp>
        <p:nvSpPr>
          <p:cNvPr id="26" name="TextBox 48"/>
          <p:cNvSpPr txBox="1"/>
          <p:nvPr>
            <p:custDataLst>
              <p:tags r:id="rId9"/>
            </p:custDataLst>
          </p:nvPr>
        </p:nvSpPr>
        <p:spPr>
          <a:xfrm>
            <a:off x="4427220" y="2871470"/>
            <a:ext cx="2569845" cy="692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500" b="1">
                <a:solidFill>
                  <a:srgbClr val="012E63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课外拓展</a:t>
            </a:r>
            <a:endParaRPr lang="zh-CN" altLang="en-US" sz="4500" b="1">
              <a:solidFill>
                <a:srgbClr val="012E63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TextBox 49"/>
          <p:cNvSpPr txBox="1"/>
          <p:nvPr>
            <p:custDataLst>
              <p:tags r:id="rId10"/>
            </p:custDataLst>
          </p:nvPr>
        </p:nvSpPr>
        <p:spPr>
          <a:xfrm>
            <a:off x="4427220" y="3760470"/>
            <a:ext cx="2587625" cy="184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 eaLnBrk="0" hangingPunct="0"/>
            <a:r>
              <a:rPr lang="zh-CN" altLang="en-US" sz="1200">
                <a:solidFill>
                  <a:srgbClr val="202020"/>
                </a:solidFill>
                <a:latin typeface="微软雅黑"/>
                <a:ea typeface="微软雅黑" panose="020b0503020204020204" charset="-122"/>
                <a:cs typeface="+mn-ea"/>
                <a:sym typeface="+mn-lt"/>
              </a:rPr>
              <a:t>八年级语文教学课件</a:t>
            </a:r>
            <a:endParaRPr lang="zh-CN" altLang="en-US" sz="1200">
              <a:solidFill>
                <a:srgbClr val="202020"/>
              </a:solidFill>
              <a:latin typeface="微软雅黑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矩形 25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447581" y="2383915"/>
            <a:ext cx="2082552" cy="2096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7" tIns="43348" rIns="86697" bIns="4334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065" cap="all" spc="213">
                <a:solidFill>
                  <a:srgbClr val="FCABB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en-US" altLang="zh-CN" sz="13065" cap="all" spc="213">
              <a:solidFill>
                <a:srgbClr val="FCABB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New picture" hidden="1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153900" y="11099800"/>
            <a:ext cx="368300" cy="304800"/>
          </a:xfrm>
          <a:prstGeom prst="cube">
            <a:avLst/>
          </a:prstGeom>
        </p:spPr>
      </p:pic>
      <p:grpSp>
        <p:nvGrpSpPr>
          <p:cNvPr id="205" name="组合 27"/>
          <p:cNvGrpSpPr/>
          <p:nvPr userDrawn="1">
            <p:custDataLst>
              <p:tags r:id="rId5"/>
            </p:custDataLst>
          </p:nvPr>
        </p:nvGrpSpPr>
        <p:grpSpPr>
          <a:xfrm>
            <a:off x="888683" y="798830"/>
            <a:ext cx="2570162" cy="685800"/>
            <a:chOff x="2747226" y="536188"/>
            <a:chExt cx="2458107" cy="604629"/>
          </a:xfrm>
        </p:grpSpPr>
        <p:sp>
          <p:nvSpPr>
            <p:cNvPr id="206" name="矩形: 圆角 28"/>
            <p:cNvSpPr/>
            <p:nvPr>
              <p:custDataLst>
                <p:tags r:id="rId6"/>
              </p:custDataLst>
            </p:nvPr>
          </p:nvSpPr>
          <p:spPr bwMode="auto">
            <a:xfrm rot="20520000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拓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7" name="矩形: 圆角 29"/>
            <p:cNvSpPr/>
            <p:nvPr>
              <p:custDataLst>
                <p:tags r:id="rId7"/>
              </p:custDataLst>
            </p:nvPr>
          </p:nvSpPr>
          <p:spPr bwMode="auto">
            <a:xfrm rot="240000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展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8" name="矩形: 圆角 30"/>
            <p:cNvSpPr/>
            <p:nvPr>
              <p:custDataLst>
                <p:tags r:id="rId8"/>
              </p:custDataLst>
            </p:nvPr>
          </p:nvSpPr>
          <p:spPr bwMode="auto">
            <a:xfrm rot="1080000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延</a:t>
              </a:r>
              <a:endParaRPr lang="zh-CN" altLang="en-US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09" name="矩形: 圆角 31"/>
            <p:cNvSpPr/>
            <p:nvPr>
              <p:custDataLst>
                <p:tags r:id="rId9"/>
              </p:custDataLst>
            </p:nvPr>
          </p:nvSpPr>
          <p:spPr bwMode="auto">
            <a:xfrm rot="20880000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伸</a:t>
              </a:r>
              <a:endParaRPr lang="en-US" altLang="zh-CN"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0244" name="矩形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93065" y="1793875"/>
            <a:ext cx="11406505" cy="191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【读一读】</a:t>
            </a:r>
            <a:r>
              <a:rPr lang="zh-CN" sz="3600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中国古典文化中，还有不少像花木兰一样的巾帼英雄形象</a:t>
            </a:r>
            <a:r>
              <a:rPr lang="zh-CN" altLang="en-US" sz="3600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。请你课后查找资料，积累一两个关于古代巾帼英雄的故事，下节课与同学们分享。</a:t>
            </a:r>
            <a:endParaRPr lang="zh-CN" altLang="en-US" sz="3600">
              <a:solidFill>
                <a:srgbClr val="0000CC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68300" y="4084955"/>
            <a:ext cx="11406505" cy="191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【说一说】</a:t>
            </a:r>
            <a:r>
              <a:rPr lang="zh-CN" sz="3600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毛主席曾说：</a:t>
            </a:r>
            <a:r>
              <a:rPr lang="en-US" altLang="zh-CN" sz="3600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“</a:t>
            </a:r>
            <a:r>
              <a:rPr lang="zh-CN" altLang="en-US" sz="3600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妇女能顶半边天。</a:t>
            </a:r>
            <a:r>
              <a:rPr lang="en-US" altLang="zh-CN" sz="3600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”</a:t>
            </a:r>
            <a:r>
              <a:rPr lang="zh-CN" altLang="en-US" sz="3600">
                <a:solidFill>
                  <a:srgbClr val="0000C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现代社会中，巾帼英雄更是比比皆是，你能举出例子并说说她们和花木兰有哪些相似之处吗？</a:t>
            </a:r>
            <a:endParaRPr lang="zh-CN" altLang="en-US" sz="3600">
              <a:solidFill>
                <a:srgbClr val="0000CC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978025" y="1418590"/>
            <a:ext cx="8215630" cy="2907030"/>
          </a:xfrm>
          <a:prstGeom prst="rect">
            <a:avLst/>
          </a:prstGeom>
          <a:solidFill>
            <a:srgbClr val="012E63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079115" y="2091690"/>
            <a:ext cx="6033770" cy="92202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CABB1">
                    <a:alpha val="80000"/>
                  </a:srgbClr>
                </a:solidFill>
              </a14:hiddenFill>
            </a:ext>
          </a:extLst>
        </p:spPr>
        <p:txBody>
          <a:bodyPr wrap="none" bIns="107950" rtlCol="0">
            <a:noAutofit/>
          </a:bodyPr>
          <a:lstStyle/>
          <a:p>
            <a:pPr algn="ctr"/>
            <a:r>
              <a:rPr lang="zh-CN" sz="5500" b="1">
                <a:solidFill>
                  <a:schemeClr val="bg1"/>
                </a:solidFill>
                <a:latin typeface="微软雅黑"/>
                <a:ea typeface="微软雅黑" panose="020b0503020204020204" charset="-122"/>
              </a:rPr>
              <a:t>谢谢欣赏！</a:t>
            </a:r>
            <a:endParaRPr lang="zh-CN" sz="5500" b="1">
              <a:solidFill>
                <a:schemeClr val="bg1"/>
              </a:solidFill>
              <a:latin typeface="微软雅黑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4421505" y="3378200"/>
            <a:ext cx="3034030" cy="417830"/>
            <a:chOff x="5001" y="6816"/>
            <a:chExt cx="4778" cy="658"/>
          </a:xfrm>
        </p:grpSpPr>
        <p:sp>
          <p:nvSpPr>
            <p:cNvPr id="11" name="矩形: 圆角 29"/>
            <p:cNvSpPr/>
            <p:nvPr>
              <p:custDataLst>
                <p:tags r:id="rId7"/>
              </p:custDataLst>
            </p:nvPr>
          </p:nvSpPr>
          <p:spPr bwMode="auto">
            <a:xfrm>
              <a:off x="5001" y="6816"/>
              <a:ext cx="4778" cy="64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0" tIns="0" rIns="72000" bIns="0" numCol="1" spcCol="0" rtlCol="0" fromWordArt="0" anchor="ctr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12E63"/>
                  </a:solidFill>
                  <a:effectLst/>
                  <a:uLnTx/>
                  <a:uFillTx/>
                  <a:latin typeface="微软雅黑"/>
                  <a:ea typeface="微软雅黑" panose="020b0503020204020204" charset="-122"/>
                  <a:cs typeface="+mn-cs"/>
                </a:rPr>
                <a:t>                         </a:t>
              </a:r>
              <a:endParaRPr kumimoji="0" lang="zh-CN" sz="1800" b="0" i="0" u="none" strike="noStrike" kern="1200" cap="none" spc="0" normalizeH="0" baseline="0" noProof="0">
                <a:ln>
                  <a:noFill/>
                </a:ln>
                <a:solidFill>
                  <a:srgbClr val="012E63"/>
                </a:solidFill>
                <a:effectLst/>
                <a:uLnTx/>
                <a:uFillTx/>
                <a:latin typeface="微软雅黑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矩形: 圆角 5"/>
            <p:cNvSpPr/>
            <p:nvPr>
              <p:custDataLst>
                <p:tags r:id="rId8"/>
              </p:custDataLst>
            </p:nvPr>
          </p:nvSpPr>
          <p:spPr bwMode="auto">
            <a:xfrm>
              <a:off x="5001" y="6816"/>
              <a:ext cx="2105" cy="659"/>
            </a:xfrm>
            <a:prstGeom prst="roundRect">
              <a:avLst>
                <a:gd name="adj" fmla="val 50000"/>
              </a:avLst>
            </a:prstGeom>
            <a:solidFill>
              <a:srgbClr val="FCABB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/>
                  <a:ea typeface="微软雅黑" panose="020b0503020204020204" charset="-122"/>
                  <a:cs typeface="+mn-cs"/>
                </a:rPr>
                <a:t>老师：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 panose="020b0503020204020204" charset="-122"/>
                <a:cs typeface="+mn-cs"/>
              </a:endParaRPr>
            </a:p>
          </p:txBody>
        </p:sp>
      </p:grpSp>
      <p:pic>
        <p:nvPicPr>
          <p:cNvPr id="14" name="New picture" hidden="1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049000" y="11950700"/>
            <a:ext cx="495300" cy="254000"/>
          </a:xfrm>
          <a:prstGeom prst="cube">
            <a:avLst/>
          </a:prstGeom>
        </p:spPr>
      </p:pic>
      <p:pic>
        <p:nvPicPr>
          <p:cNvPr id="15" name="New picture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960100" y="107950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60000"/>
          </a:blip>
          <a:srcRect l="26768" t="11947" r="44942" b="7099"/>
          <a:stretch>
            <a:fillRect/>
          </a:stretch>
        </p:blipFill>
        <p:spPr>
          <a:xfrm>
            <a:off x="-11430" y="3096260"/>
            <a:ext cx="2543810" cy="409511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1260475" y="1454291"/>
            <a:ext cx="10212197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      又叫</a:t>
            </a:r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《</a:t>
            </a: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木兰辞</a:t>
            </a:r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》</a:t>
            </a: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，这是南北朝时北方的一首民歌，北朝民歌以</a:t>
            </a:r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《</a:t>
            </a: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乐府诗集</a:t>
            </a:r>
            <a:r>
              <a:rPr lang="en-US" altLang="zh-CN" sz="32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》</a:t>
            </a: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所载“梁鼓角横吹曲”为主，是当时北方民歌中一种在马上演奏的军乐，因为乐器有鼓角，所以也叫“</a:t>
            </a:r>
            <a:r>
              <a:rPr lang="zh-CN" altLang="en-US" sz="3200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鼓角横吹曲</a:t>
            </a: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”。</a:t>
            </a:r>
            <a:r>
              <a:rPr lang="en-US" altLang="zh-CN" sz="3200" u="sng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《</a:t>
            </a:r>
            <a:r>
              <a:rPr lang="zh-CN" altLang="en-US" sz="3200" u="sng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木兰诗</a:t>
            </a:r>
            <a:r>
              <a:rPr lang="en-US" altLang="zh-CN" sz="3200" u="sng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》</a:t>
            </a:r>
            <a:r>
              <a:rPr lang="zh-CN" altLang="en-US" sz="3200" u="sng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则是北朝民歌的代表作，属于叙事诗</a:t>
            </a:r>
            <a:r>
              <a:rPr lang="zh-CN" altLang="en-US" sz="3200">
                <a:solidFill>
                  <a:srgbClr val="C00000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。</a:t>
            </a:r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叙事了古代女英雄木兰代父从军、建功立业的传奇故事。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grpSp>
        <p:nvGrpSpPr>
          <p:cNvPr id="2" name="组合 1"/>
          <p:cNvGrpSpPr/>
          <p:nvPr userDrawn="1">
            <p:custDataLst>
              <p:tags r:id="rId6"/>
            </p:custDataLst>
          </p:nvPr>
        </p:nvGrpSpPr>
        <p:grpSpPr>
          <a:xfrm>
            <a:off x="554673" y="704850"/>
            <a:ext cx="2569845" cy="685165"/>
            <a:chOff x="4793" y="5401"/>
            <a:chExt cx="4047" cy="1079"/>
          </a:xfrm>
        </p:grpSpPr>
        <p:sp>
          <p:nvSpPr>
            <p:cNvPr id="3" name="矩形: 圆角 28"/>
            <p:cNvSpPr/>
            <p:nvPr userDrawn="1">
              <p:custDataLst>
                <p:tags r:id="rId7"/>
              </p:custDataLst>
            </p:nvPr>
          </p:nvSpPr>
          <p:spPr bwMode="auto">
            <a:xfrm rot="20520000">
              <a:off x="4793" y="5531"/>
              <a:ext cx="930" cy="842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作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" name="矩形: 圆角 29"/>
            <p:cNvSpPr/>
            <p:nvPr userDrawn="1">
              <p:custDataLst>
                <p:tags r:id="rId8"/>
              </p:custDataLst>
            </p:nvPr>
          </p:nvSpPr>
          <p:spPr bwMode="auto">
            <a:xfrm rot="240000">
              <a:off x="5838" y="5573"/>
              <a:ext cx="930" cy="843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品</a:t>
              </a:r>
              <a:endParaRPr sz="3200" b="1" spc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" name="矩形: 圆角 30"/>
            <p:cNvSpPr/>
            <p:nvPr userDrawn="1">
              <p:custDataLst>
                <p:tags r:id="rId9"/>
              </p:custDataLst>
            </p:nvPr>
          </p:nvSpPr>
          <p:spPr bwMode="auto">
            <a:xfrm rot="1080000">
              <a:off x="6868" y="5401"/>
              <a:ext cx="932" cy="84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简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7" name="矩形: 圆角 31"/>
            <p:cNvSpPr/>
            <p:nvPr userDrawn="1">
              <p:custDataLst>
                <p:tags r:id="rId10"/>
              </p:custDataLst>
            </p:nvPr>
          </p:nvSpPr>
          <p:spPr bwMode="auto">
            <a:xfrm rot="20880000">
              <a:off x="7910" y="5638"/>
              <a:ext cx="930" cy="843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1" hangingPunct="1"/>
              <a:r>
                <a:rPr lang="zh-CN" altLang="en-US" sz="3200" b="1" spc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介</a:t>
              </a:r>
              <a:endPara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11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60000"/>
          </a:blip>
          <a:srcRect l="26768" t="11947" r="44942" b="7099"/>
          <a:stretch>
            <a:fillRect/>
          </a:stretch>
        </p:blipFill>
        <p:spPr>
          <a:xfrm>
            <a:off x="-11430" y="3096260"/>
            <a:ext cx="2543810" cy="409511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748094" y="665032"/>
            <a:ext cx="4129214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书法上的</a:t>
            </a:r>
            <a:r>
              <a:rPr lang="en-US" altLang="zh-CN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木兰诗</a:t>
            </a:r>
            <a:r>
              <a:rPr lang="en-US" altLang="zh-CN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</a:rPr>
              <a:t>》</a:t>
            </a:r>
            <a:endParaRPr lang="en-US" altLang="zh-CN" sz="3200" b="1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900928" y="1352117"/>
            <a:ext cx="2831952" cy="502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32380" y="1352117"/>
            <a:ext cx="2857865" cy="50292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9564068" y="2454292"/>
            <a:ext cx="859790" cy="28248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4400">
                <a:latin typeface="Lantinghei SC Demibold" panose="02000000000000000000" pitchFamily="2" charset="-122"/>
                <a:ea typeface="Lantinghei SC Demibold" panose="02000000000000000000" pitchFamily="2" charset="-122"/>
              </a:rPr>
              <a:t>北宋米芾</a:t>
            </a:r>
            <a:endParaRPr kumimoji="1" lang="zh-CN" altLang="en-US" sz="4400">
              <a:latin typeface="Lantinghei SC Demibold" panose="02000000000000000000" pitchFamily="2" charset="-122"/>
              <a:ea typeface="Lantinghei SC Demibold" panose="02000000000000000000" pitchFamily="2" charset="-122"/>
            </a:endParaRPr>
          </a:p>
        </p:txBody>
      </p:sp>
      <p:sp>
        <p:nvSpPr>
          <p:cNvPr id="5" name="框架 4"/>
          <p:cNvSpPr/>
          <p:nvPr>
            <p:custDataLst>
              <p:tags r:id="rId11"/>
            </p:custDataLst>
          </p:nvPr>
        </p:nvSpPr>
        <p:spPr>
          <a:xfrm>
            <a:off x="9444180" y="2109215"/>
            <a:ext cx="1097582" cy="2926085"/>
          </a:xfrm>
          <a:prstGeom prst="frame">
            <a:avLst>
              <a:gd name="adj1" fmla="val 15832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60000"/>
          </a:blip>
          <a:srcRect l="26768" t="11947" r="44942" b="7099"/>
          <a:stretch>
            <a:fillRect/>
          </a:stretch>
        </p:blipFill>
        <p:spPr>
          <a:xfrm>
            <a:off x="-11430" y="3096260"/>
            <a:ext cx="2543810" cy="409511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69024" y="677097"/>
            <a:ext cx="4129214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工笔绘画的花木兰</a:t>
            </a:r>
            <a:endParaRPr lang="zh-CN" altLang="en-US" sz="3200" b="1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203095" y="1827879"/>
            <a:ext cx="5098796" cy="39749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90111" y="1827879"/>
            <a:ext cx="5098796" cy="3995791"/>
          </a:xfrm>
          <a:prstGeom prst="rect">
            <a:avLst/>
          </a:prstGeom>
        </p:spPr>
      </p:pic>
      <p:pic>
        <p:nvPicPr>
          <p:cNvPr id="12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785600" y="10274300"/>
            <a:ext cx="355600" cy="254000"/>
          </a:xfrm>
          <a:prstGeom prst="cube">
            <a:avLst/>
          </a:prstGeom>
        </p:spPr>
      </p:pic>
    </p:spTree>
    <p:custDataLst>
      <p:tags r:id="rId1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alphaModFix amt="60000"/>
          </a:blip>
          <a:srcRect l="26768" t="11947" r="44942" b="7099"/>
          <a:stretch>
            <a:fillRect/>
          </a:stretch>
        </p:blipFill>
        <p:spPr>
          <a:xfrm>
            <a:off x="-11430" y="3096260"/>
            <a:ext cx="2543810" cy="409511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96963" y="688527"/>
            <a:ext cx="4431381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chemeClr val="bg1"/>
                </a:solidFill>
                <a:latin typeface="方正小标宋简体" panose="02000000000000000000" charset="-122"/>
                <a:ea typeface="方正小标宋简体" panose="02000000000000000000" charset="-122"/>
                <a:sym typeface="+mn-ea"/>
              </a:rPr>
              <a:t>民间连环画《木兰诗》</a:t>
            </a:r>
            <a:endParaRPr lang="zh-CN" altLang="en-US" sz="3200" b="1">
              <a:solidFill>
                <a:schemeClr val="bg1"/>
              </a:solidFill>
              <a:latin typeface="方正小标宋简体" panose="02000000000000000000" charset="-122"/>
              <a:ea typeface="方正小标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96900" y="2096781"/>
            <a:ext cx="3470266" cy="26644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04868" y="2117860"/>
            <a:ext cx="3382263" cy="26855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212837" y="2096781"/>
            <a:ext cx="3382263" cy="2664437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418"/>
</p:tagLst>
</file>

<file path=ppt/tags/tag10.xml><?xml version="1.0" encoding="utf-8"?>
<p:tagLst xmlns:p="http://schemas.openxmlformats.org/presentationml/2006/main">
  <p:tag name="AS_UNIQUEID" val="5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131"/>
</p:tagLst>
</file>

<file path=ppt/tags/tag101.xml><?xml version="1.0" encoding="utf-8"?>
<p:tagLst xmlns:p="http://schemas.openxmlformats.org/presentationml/2006/main">
  <p:tag name="AS_UNIQUEID" val="1132"/>
</p:tagLst>
</file>

<file path=ppt/tags/tag102.xml><?xml version="1.0" encoding="utf-8"?>
<p:tagLst xmlns:p="http://schemas.openxmlformats.org/presentationml/2006/main">
  <p:tag name="AS_UNIQUEID" val="1440"/>
</p:tagLst>
</file>

<file path=ppt/tags/tag103.xml><?xml version="1.0" encoding="utf-8"?>
<p:tagLst xmlns:p="http://schemas.openxmlformats.org/presentationml/2006/main">
  <p:tag name="AS_UNIQUEID" val="1134"/>
</p:tagLst>
</file>

<file path=ppt/tags/tag104.xml><?xml version="1.0" encoding="utf-8"?>
<p:tagLst xmlns:p="http://schemas.openxmlformats.org/presentationml/2006/main">
  <p:tag name="AS_UNIQUEID" val="1135"/>
</p:tagLst>
</file>

<file path=ppt/tags/tag105.xml><?xml version="1.0" encoding="utf-8"?>
<p:tagLst xmlns:p="http://schemas.openxmlformats.org/presentationml/2006/main">
  <p:tag name="AS_UNIQUEID" val="1136"/>
</p:tagLst>
</file>

<file path=ppt/tags/tag106.xml><?xml version="1.0" encoding="utf-8"?>
<p:tagLst xmlns:p="http://schemas.openxmlformats.org/presentationml/2006/main">
  <p:tag name="AS_UNIQUEID" val="1137"/>
</p:tagLst>
</file>

<file path=ppt/tags/tag107.xml><?xml version="1.0" encoding="utf-8"?>
<p:tagLst xmlns:p="http://schemas.openxmlformats.org/presentationml/2006/main">
  <p:tag name="AS_UNIQUEID" val="1441"/>
</p:tagLst>
</file>

<file path=ppt/tags/tag108.xml><?xml version="1.0" encoding="utf-8"?>
<p:tagLst xmlns:p="http://schemas.openxmlformats.org/presentationml/2006/main">
  <p:tag name="AS_UNIQUEID" val="590"/>
</p:tagLst>
</file>

<file path=ppt/tags/tag109.xml><?xml version="1.0" encoding="utf-8"?>
<p:tagLst xmlns:p="http://schemas.openxmlformats.org/presentationml/2006/main">
  <p:tag name="AS_UNIQUEID" val="591"/>
</p:tagLst>
</file>

<file path=ppt/tags/tag11.xml><?xml version="1.0" encoding="utf-8"?>
<p:tagLst xmlns:p="http://schemas.openxmlformats.org/presentationml/2006/main">
  <p:tag name="AS_UNIQUEID" val="5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592"/>
</p:tagLst>
</file>

<file path=ppt/tags/tag111.xml><?xml version="1.0" encoding="utf-8"?>
<p:tagLst xmlns:p="http://schemas.openxmlformats.org/presentationml/2006/main">
  <p:tag name="AS_UNIQUEID" val="593"/>
</p:tagLst>
</file>

<file path=ppt/tags/tag112.xml><?xml version="1.0" encoding="utf-8"?>
<p:tagLst xmlns:p="http://schemas.openxmlformats.org/presentationml/2006/main">
  <p:tag name="AS_UNIQUEID" val="594"/>
</p:tagLst>
</file>

<file path=ppt/tags/tag113.xml><?xml version="1.0" encoding="utf-8"?>
<p:tagLst xmlns:p="http://schemas.openxmlformats.org/presentationml/2006/main">
  <p:tag name="AS_UNIQUEID" val="1442"/>
</p:tagLst>
</file>

<file path=ppt/tags/tag114.xml><?xml version="1.0" encoding="utf-8"?>
<p:tagLst xmlns:p="http://schemas.openxmlformats.org/presentationml/2006/main">
  <p:tag name="AS_UNIQUEID" val="596"/>
</p:tagLst>
</file>

<file path=ppt/tags/tag115.xml><?xml version="1.0" encoding="utf-8"?>
<p:tagLst xmlns:p="http://schemas.openxmlformats.org/presentationml/2006/main">
  <p:tag name="AS_UNIQUEID" val="597"/>
</p:tagLst>
</file>

<file path=ppt/tags/tag116.xml><?xml version="1.0" encoding="utf-8"?>
<p:tagLst xmlns:p="http://schemas.openxmlformats.org/presentationml/2006/main">
  <p:tag name="AS_UNIQUEID" val="598"/>
</p:tagLst>
</file>

<file path=ppt/tags/tag117.xml><?xml version="1.0" encoding="utf-8"?>
<p:tagLst xmlns:p="http://schemas.openxmlformats.org/presentationml/2006/main">
  <p:tag name="AS_UNIQUEID" val="599"/>
</p:tagLst>
</file>

<file path=ppt/tags/tag118.xml><?xml version="1.0" encoding="utf-8"?>
<p:tagLst xmlns:p="http://schemas.openxmlformats.org/presentationml/2006/main">
  <p:tag name="AS_UNIQUEID" val="600"/>
</p:tagLst>
</file>

<file path=ppt/tags/tag119.xml><?xml version="1.0" encoding="utf-8"?>
<p:tagLst xmlns:p="http://schemas.openxmlformats.org/presentationml/2006/main">
  <p:tag name="AS_UNIQUEID" val="601"/>
</p:tagLst>
</file>

<file path=ppt/tags/tag12.xml><?xml version="1.0" encoding="utf-8"?>
<p:tagLst xmlns:p="http://schemas.openxmlformats.org/presentationml/2006/main">
  <p:tag name="AS_UNIQUEID" val="5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443"/>
</p:tagLst>
</file>

<file path=ppt/tags/tag121.xml><?xml version="1.0" encoding="utf-8"?>
<p:tagLst xmlns:p="http://schemas.openxmlformats.org/presentationml/2006/main">
  <p:tag name="AS_UNIQUEID" val="603"/>
</p:tagLst>
</file>

<file path=ppt/tags/tag122.xml><?xml version="1.0" encoding="utf-8"?>
<p:tagLst xmlns:p="http://schemas.openxmlformats.org/presentationml/2006/main">
  <p:tag name="AS_UNIQUEID" val="604"/>
</p:tagLst>
</file>

<file path=ppt/tags/tag123.xml><?xml version="1.0" encoding="utf-8"?>
<p:tagLst xmlns:p="http://schemas.openxmlformats.org/presentationml/2006/main">
  <p:tag name="AS_UNIQUEID" val="605"/>
</p:tagLst>
</file>

<file path=ppt/tags/tag124.xml><?xml version="1.0" encoding="utf-8"?>
<p:tagLst xmlns:p="http://schemas.openxmlformats.org/presentationml/2006/main">
  <p:tag name="AS_UNIQUEID" val="606"/>
</p:tagLst>
</file>

<file path=ppt/tags/tag125.xml><?xml version="1.0" encoding="utf-8"?>
<p:tagLst xmlns:p="http://schemas.openxmlformats.org/presentationml/2006/main">
  <p:tag name="AS_UNIQUEID" val="1444"/>
</p:tagLst>
</file>

<file path=ppt/tags/tag126.xml><?xml version="1.0" encoding="utf-8"?>
<p:tagLst xmlns:p="http://schemas.openxmlformats.org/presentationml/2006/main">
  <p:tag name="AS_UNIQUEID" val="1445"/>
</p:tagLst>
</file>

<file path=ppt/tags/tag127.xml><?xml version="1.0" encoding="utf-8"?>
<p:tagLst xmlns:p="http://schemas.openxmlformats.org/presentationml/2006/main">
  <p:tag name="AS_UNIQUEID" val="1446"/>
</p:tagLst>
</file>

<file path=ppt/tags/tag128.xml><?xml version="1.0" encoding="utf-8"?>
<p:tagLst xmlns:p="http://schemas.openxmlformats.org/presentationml/2006/main">
  <p:tag name="AS_UNIQUEID" val="1447"/>
</p:tagLst>
</file>

<file path=ppt/tags/tag129.xml><?xml version="1.0" encoding="utf-8"?>
<p:tagLst xmlns:p="http://schemas.openxmlformats.org/presentationml/2006/main">
  <p:tag name="AS_UNIQUEID" val="1448"/>
</p:tagLst>
</file>

<file path=ppt/tags/tag13.xml><?xml version="1.0" encoding="utf-8"?>
<p:tagLst xmlns:p="http://schemas.openxmlformats.org/presentationml/2006/main">
  <p:tag name="AS_UNIQUEID" val="5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AS_UNIQUEID" val="1449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8128*3709*723*72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31.xml><?xml version="1.0" encoding="utf-8"?>
<p:tagLst xmlns:p="http://schemas.openxmlformats.org/presentationml/2006/main">
  <p:tag name="AS_UNIQUEID" val="1450"/>
</p:tagLst>
</file>

<file path=ppt/tags/tag132.xml><?xml version="1.0" encoding="utf-8"?>
<p:tagLst xmlns:p="http://schemas.openxmlformats.org/presentationml/2006/main">
  <p:tag name="AS_UNIQUEID" val="1451"/>
</p:tagLst>
</file>

<file path=ppt/tags/tag133.xml><?xml version="1.0" encoding="utf-8"?>
<p:tagLst xmlns:p="http://schemas.openxmlformats.org/presentationml/2006/main">
  <p:tag name="AS_UNIQUEID" val="1452"/>
</p:tagLst>
</file>

<file path=ppt/tags/tag134.xml><?xml version="1.0" encoding="utf-8"?>
<p:tagLst xmlns:p="http://schemas.openxmlformats.org/presentationml/2006/main">
  <p:tag name="AS_UNIQUEID" val="1453"/>
</p:tagLst>
</file>

<file path=ppt/tags/tag135.xml><?xml version="1.0" encoding="utf-8"?>
<p:tagLst xmlns:p="http://schemas.openxmlformats.org/presentationml/2006/main">
  <p:tag name="AS_UNIQUEID" val="1454"/>
</p:tagLst>
</file>

<file path=ppt/tags/tag136.xml><?xml version="1.0" encoding="utf-8"?>
<p:tagLst xmlns:p="http://schemas.openxmlformats.org/presentationml/2006/main">
  <p:tag name="AS_UNIQUEID" val="1455"/>
</p:tagLst>
</file>

<file path=ppt/tags/tag137.xml><?xml version="1.0" encoding="utf-8"?>
<p:tagLst xmlns:p="http://schemas.openxmlformats.org/presentationml/2006/main">
  <p:tag name="AS_UNIQUEID" val="1456"/>
</p:tagLst>
</file>

<file path=ppt/tags/tag138.xml><?xml version="1.0" encoding="utf-8"?>
<p:tagLst xmlns:p="http://schemas.openxmlformats.org/presentationml/2006/main">
  <p:tag name="AS_UNIQUEID" val="608"/>
</p:tagLst>
</file>

<file path=ppt/tags/tag139.xml><?xml version="1.0" encoding="utf-8"?>
<p:tagLst xmlns:p="http://schemas.openxmlformats.org/presentationml/2006/main">
  <p:tag name="AS_UNIQUEID" val="609"/>
</p:tagLst>
</file>

<file path=ppt/tags/tag14.xml><?xml version="1.0" encoding="utf-8"?>
<p:tagLst xmlns:p="http://schemas.openxmlformats.org/presentationml/2006/main">
  <p:tag name="AS_UNIQUEID" val="1422"/>
</p:tagLst>
</file>

<file path=ppt/tags/tag140.xml><?xml version="1.0" encoding="utf-8"?>
<p:tagLst xmlns:p="http://schemas.openxmlformats.org/presentationml/2006/main">
  <p:tag name="AS_UNIQUEID" val="610"/>
</p:tagLst>
</file>

<file path=ppt/tags/tag141.xml><?xml version="1.0" encoding="utf-8"?>
<p:tagLst xmlns:p="http://schemas.openxmlformats.org/presentationml/2006/main">
  <p:tag name="AS_UNIQUEID" val="1457"/>
</p:tagLst>
</file>

<file path=ppt/tags/tag142.xml><?xml version="1.0" encoding="utf-8"?>
<p:tagLst xmlns:p="http://schemas.openxmlformats.org/presentationml/2006/main">
  <p:tag name="AS_UNIQUEID" val="612"/>
</p:tagLst>
</file>

<file path=ppt/tags/tag143.xml><?xml version="1.0" encoding="utf-8"?>
<p:tagLst xmlns:p="http://schemas.openxmlformats.org/presentationml/2006/main">
  <p:tag name="AS_UNIQUEID" val="613"/>
</p:tagLst>
</file>

<file path=ppt/tags/tag144.xml><?xml version="1.0" encoding="utf-8"?>
<p:tagLst xmlns:p="http://schemas.openxmlformats.org/presentationml/2006/main">
  <p:tag name="AS_UNIQUEID" val="614"/>
</p:tagLst>
</file>

<file path=ppt/tags/tag145.xml><?xml version="1.0" encoding="utf-8"?>
<p:tagLst xmlns:p="http://schemas.openxmlformats.org/presentationml/2006/main">
  <p:tag name="AS_UNIQUEID" val="615"/>
</p:tagLst>
</file>

<file path=ppt/tags/tag146.xml><?xml version="1.0" encoding="utf-8"?>
<p:tagLst xmlns:p="http://schemas.openxmlformats.org/presentationml/2006/main">
  <p:tag name="AS_UNIQUEID" val="616"/>
</p:tagLst>
</file>

<file path=ppt/tags/tag147.xml><?xml version="1.0" encoding="utf-8"?>
<p:tagLst xmlns:p="http://schemas.openxmlformats.org/presentationml/2006/main">
  <p:tag name="AS_UNIQUEID" val="617"/>
</p:tagLst>
</file>

<file path=ppt/tags/tag148.xml><?xml version="1.0" encoding="utf-8"?>
<p:tagLst xmlns:p="http://schemas.openxmlformats.org/presentationml/2006/main">
  <p:tag name="AS_UNIQUEID" val="618"/>
</p:tagLst>
</file>

<file path=ppt/tags/tag149.xml><?xml version="1.0" encoding="utf-8"?>
<p:tagLst xmlns:p="http://schemas.openxmlformats.org/presentationml/2006/main">
  <p:tag name="AS_UNIQUEID" val="619"/>
</p:tagLst>
</file>

<file path=ppt/tags/tag15.xml><?xml version="1.0" encoding="utf-8"?>
<p:tagLst xmlns:p="http://schemas.openxmlformats.org/presentationml/2006/main">
  <p:tag name="AS_UNIQUEID" val="512"/>
</p:tagLst>
</file>

<file path=ppt/tags/tag150.xml><?xml version="1.0" encoding="utf-8"?>
<p:tagLst xmlns:p="http://schemas.openxmlformats.org/presentationml/2006/main">
  <p:tag name="AS_UNIQUEID" val="620"/>
</p:tagLst>
</file>

<file path=ppt/tags/tag151.xml><?xml version="1.0" encoding="utf-8"?>
<p:tagLst xmlns:p="http://schemas.openxmlformats.org/presentationml/2006/main">
  <p:tag name="AS_UNIQUEID" val="621"/>
</p:tagLst>
</file>

<file path=ppt/tags/tag152.xml><?xml version="1.0" encoding="utf-8"?>
<p:tagLst xmlns:p="http://schemas.openxmlformats.org/presentationml/2006/main">
  <p:tag name="AS_UNIQUEID" val="1458"/>
</p:tagLst>
</file>

<file path=ppt/tags/tag153.xml><?xml version="1.0" encoding="utf-8"?>
<p:tagLst xmlns:p="http://schemas.openxmlformats.org/presentationml/2006/main">
  <p:tag name="AS_UNIQUEID" val="624"/>
</p:tagLst>
</file>

<file path=ppt/tags/tag154.xml><?xml version="1.0" encoding="utf-8"?>
<p:tagLst xmlns:p="http://schemas.openxmlformats.org/presentationml/2006/main">
  <p:tag name="AS_UNIQUEID" val="625"/>
</p:tagLst>
</file>

<file path=ppt/tags/tag155.xml><?xml version="1.0" encoding="utf-8"?>
<p:tagLst xmlns:p="http://schemas.openxmlformats.org/presentationml/2006/main">
  <p:tag name="AS_UNIQUEID" val="626"/>
</p:tagLst>
</file>

<file path=ppt/tags/tag156.xml><?xml version="1.0" encoding="utf-8"?>
<p:tagLst xmlns:p="http://schemas.openxmlformats.org/presentationml/2006/main">
  <p:tag name="AS_UNIQUEID" val="1459"/>
</p:tagLst>
</file>

<file path=ppt/tags/tag157.xml><?xml version="1.0" encoding="utf-8"?>
<p:tagLst xmlns:p="http://schemas.openxmlformats.org/presentationml/2006/main">
  <p:tag name="AS_UNIQUEID" val="628"/>
  <p:tag name="KSO_WM_UNIT_PLACING_PICTURE_USER_VIEWPORT" val="{&quot;height&quot;:10800,&quot;width&quot;:19199}"/>
</p:tagLst>
</file>

<file path=ppt/tags/tag158.xml><?xml version="1.0" encoding="utf-8"?>
<p:tagLst xmlns:p="http://schemas.openxmlformats.org/presentationml/2006/main">
  <p:tag name="AS_UNIQUEID" val="629"/>
</p:tagLst>
</file>

<file path=ppt/tags/tag159.xml><?xml version="1.0" encoding="utf-8"?>
<p:tagLst xmlns:p="http://schemas.openxmlformats.org/presentationml/2006/main">
  <p:tag name="AS_UNIQUEID" val="630"/>
</p:tagLst>
</file>

<file path=ppt/tags/tag16.xml><?xml version="1.0" encoding="utf-8"?>
<p:tagLst xmlns:p="http://schemas.openxmlformats.org/presentationml/2006/main">
  <p:tag name="AS_UNIQUEID" val="513"/>
</p:tagLst>
</file>

<file path=ppt/tags/tag160.xml><?xml version="1.0" encoding="utf-8"?>
<p:tagLst xmlns:p="http://schemas.openxmlformats.org/presentationml/2006/main">
  <p:tag name="AS_UNIQUEID" val="631"/>
  <p:tag name="ID" val="553512"/>
  <p:tag name="MH" val="20160830110146"/>
  <p:tag name="MH_LIBRARY" val="CONTENTS"/>
  <p:tag name="MH_TYPE" val="OTHERS"/>
</p:tagLst>
</file>

<file path=ppt/tags/tag161.xml><?xml version="1.0" encoding="utf-8"?>
<p:tagLst xmlns:p="http://schemas.openxmlformats.org/presentationml/2006/main">
  <p:tag name="AS_UNIQUEID" val="632"/>
  <p:tag name="ID" val="553512"/>
  <p:tag name="MH" val="20160830110146"/>
  <p:tag name="MH_LIBRARY" val="CONTENTS"/>
  <p:tag name="MH_TYPE" val="OTHERS"/>
</p:tagLst>
</file>

<file path=ppt/tags/tag162.xml><?xml version="1.0" encoding="utf-8"?>
<p:tagLst xmlns:p="http://schemas.openxmlformats.org/presentationml/2006/main">
  <p:tag name="AS_UNIQUEID" val="633"/>
  <p:tag name="MH" val="20161022192725"/>
  <p:tag name="MH_LIBRARY" val="GRAPHIC"/>
  <p:tag name="MH_ORDER" val="1"/>
  <p:tag name="MH_TYPE" val="SubTitle"/>
</p:tagLst>
</file>

<file path=ppt/tags/tag163.xml><?xml version="1.0" encoding="utf-8"?>
<p:tagLst xmlns:p="http://schemas.openxmlformats.org/presentationml/2006/main">
  <p:tag name="AS_UNIQUEID" val="634"/>
</p:tagLst>
</file>

<file path=ppt/tags/tag164.xml><?xml version="1.0" encoding="utf-8"?>
<p:tagLst xmlns:p="http://schemas.openxmlformats.org/presentationml/2006/main">
  <p:tag name="AS_UNIQUEID" val="635"/>
  <p:tag name="MH" val="20161022192725"/>
  <p:tag name="MH_LIBRARY" val="GRAPHIC"/>
  <p:tag name="MH_ORDER" val="1"/>
  <p:tag name="MH_TYPE" val="Other"/>
</p:tagLst>
</file>

<file path=ppt/tags/tag165.xml><?xml version="1.0" encoding="utf-8"?>
<p:tagLst xmlns:p="http://schemas.openxmlformats.org/presentationml/2006/main">
  <p:tag name="AS_UNIQUEID" val="636"/>
  <p:tag name="MH" val="20161022192725"/>
  <p:tag name="MH_LIBRARY" val="GRAPHIC"/>
  <p:tag name="MH_ORDER" val="2"/>
  <p:tag name="MH_TYPE" val="Other"/>
</p:tagLst>
</file>

<file path=ppt/tags/tag166.xml><?xml version="1.0" encoding="utf-8"?>
<p:tagLst xmlns:p="http://schemas.openxmlformats.org/presentationml/2006/main">
  <p:tag name="AS_UNIQUEID" val="637"/>
  <p:tag name="MH" val="20161022192725"/>
  <p:tag name="MH_LIBRARY" val="GRAPHIC"/>
  <p:tag name="MH_ORDER" val="3"/>
  <p:tag name="MH_TYPE" val="Other"/>
</p:tagLst>
</file>

<file path=ppt/tags/tag167.xml><?xml version="1.0" encoding="utf-8"?>
<p:tagLst xmlns:p="http://schemas.openxmlformats.org/presentationml/2006/main">
  <p:tag name="AS_UNIQUEID" val="638"/>
  <p:tag name="MH" val="20161022192725"/>
  <p:tag name="MH_LIBRARY" val="GRAPHIC"/>
  <p:tag name="MH_ORDER" val="2"/>
  <p:tag name="MH_TYPE" val="SubTitle"/>
</p:tagLst>
</file>

<file path=ppt/tags/tag168.xml><?xml version="1.0" encoding="utf-8"?>
<p:tagLst xmlns:p="http://schemas.openxmlformats.org/presentationml/2006/main">
  <p:tag name="AS_UNIQUEID" val="639"/>
</p:tagLst>
</file>

<file path=ppt/tags/tag169.xml><?xml version="1.0" encoding="utf-8"?>
<p:tagLst xmlns:p="http://schemas.openxmlformats.org/presentationml/2006/main">
  <p:tag name="AS_UNIQUEID" val="640"/>
  <p:tag name="MH" val="20161022192725"/>
  <p:tag name="MH_LIBRARY" val="GRAPHIC"/>
  <p:tag name="MH_ORDER" val="4"/>
  <p:tag name="MH_TYPE" val="Other"/>
</p:tagLst>
</file>

<file path=ppt/tags/tag17.xml><?xml version="1.0" encoding="utf-8"?>
<p:tagLst xmlns:p="http://schemas.openxmlformats.org/presentationml/2006/main">
  <p:tag name="AS_UNIQUEID" val="1423"/>
</p:tagLst>
</file>

<file path=ppt/tags/tag170.xml><?xml version="1.0" encoding="utf-8"?>
<p:tagLst xmlns:p="http://schemas.openxmlformats.org/presentationml/2006/main">
  <p:tag name="AS_UNIQUEID" val="641"/>
  <p:tag name="MH" val="20161022192725"/>
  <p:tag name="MH_LIBRARY" val="GRAPHIC"/>
  <p:tag name="MH_ORDER" val="5"/>
  <p:tag name="MH_TYPE" val="Other"/>
</p:tagLst>
</file>

<file path=ppt/tags/tag171.xml><?xml version="1.0" encoding="utf-8"?>
<p:tagLst xmlns:p="http://schemas.openxmlformats.org/presentationml/2006/main">
  <p:tag name="AS_UNIQUEID" val="642"/>
  <p:tag name="MH" val="20161022192725"/>
  <p:tag name="MH_LIBRARY" val="GRAPHIC"/>
  <p:tag name="MH_ORDER" val="6"/>
  <p:tag name="MH_TYPE" val="Other"/>
</p:tagLst>
</file>

<file path=ppt/tags/tag172.xml><?xml version="1.0" encoding="utf-8"?>
<p:tagLst xmlns:p="http://schemas.openxmlformats.org/presentationml/2006/main">
  <p:tag name="AS_UNIQUEID" val="643"/>
  <p:tag name="MH" val="20161022192725"/>
  <p:tag name="MH_LIBRARY" val="GRAPHIC"/>
  <p:tag name="MH_ORDER" val="3"/>
  <p:tag name="MH_TYPE" val="SubTitle"/>
</p:tagLst>
</file>

<file path=ppt/tags/tag173.xml><?xml version="1.0" encoding="utf-8"?>
<p:tagLst xmlns:p="http://schemas.openxmlformats.org/presentationml/2006/main">
  <p:tag name="AS_UNIQUEID" val="644"/>
</p:tagLst>
</file>

<file path=ppt/tags/tag174.xml><?xml version="1.0" encoding="utf-8"?>
<p:tagLst xmlns:p="http://schemas.openxmlformats.org/presentationml/2006/main">
  <p:tag name="AS_UNIQUEID" val="645"/>
  <p:tag name="MH" val="20161022192725"/>
  <p:tag name="MH_LIBRARY" val="GRAPHIC"/>
  <p:tag name="MH_ORDER" val="7"/>
  <p:tag name="MH_TYPE" val="Other"/>
</p:tagLst>
</file>

<file path=ppt/tags/tag175.xml><?xml version="1.0" encoding="utf-8"?>
<p:tagLst xmlns:p="http://schemas.openxmlformats.org/presentationml/2006/main">
  <p:tag name="AS_UNIQUEID" val="646"/>
  <p:tag name="MH" val="20161022192725"/>
  <p:tag name="MH_LIBRARY" val="GRAPHIC"/>
  <p:tag name="MH_ORDER" val="8"/>
  <p:tag name="MH_TYPE" val="Other"/>
</p:tagLst>
</file>

<file path=ppt/tags/tag176.xml><?xml version="1.0" encoding="utf-8"?>
<p:tagLst xmlns:p="http://schemas.openxmlformats.org/presentationml/2006/main">
  <p:tag name="AS_UNIQUEID" val="647"/>
  <p:tag name="MH" val="20161022192725"/>
  <p:tag name="MH_LIBRARY" val="GRAPHIC"/>
  <p:tag name="MH_ORDER" val="9"/>
  <p:tag name="MH_TYPE" val="Other"/>
</p:tagLst>
</file>

<file path=ppt/tags/tag177.xml><?xml version="1.0" encoding="utf-8"?>
<p:tagLst xmlns:p="http://schemas.openxmlformats.org/presentationml/2006/main">
  <p:tag name="AS_UNIQUEID" val="648"/>
  <p:tag name="MH" val="20161022192725"/>
  <p:tag name="MH_LIBRARY" val="GRAPHIC"/>
  <p:tag name="MH_ORDER" val="4"/>
  <p:tag name="MH_TYPE" val="SubTitle"/>
</p:tagLst>
</file>

<file path=ppt/tags/tag178.xml><?xml version="1.0" encoding="utf-8"?>
<p:tagLst xmlns:p="http://schemas.openxmlformats.org/presentationml/2006/main">
  <p:tag name="AS_UNIQUEID" val="649"/>
</p:tagLst>
</file>

<file path=ppt/tags/tag179.xml><?xml version="1.0" encoding="utf-8"?>
<p:tagLst xmlns:p="http://schemas.openxmlformats.org/presentationml/2006/main">
  <p:tag name="AS_UNIQUEID" val="650"/>
  <p:tag name="MH" val="20161022192725"/>
  <p:tag name="MH_LIBRARY" val="GRAPHIC"/>
  <p:tag name="MH_ORDER" val="10"/>
  <p:tag name="MH_TYPE" val="Other"/>
</p:tagLst>
</file>

<file path=ppt/tags/tag18.xml><?xml version="1.0" encoding="utf-8"?>
<p:tagLst xmlns:p="http://schemas.openxmlformats.org/presentationml/2006/main">
  <p:tag name="AS_UNIQUEID" val="515"/>
</p:tagLst>
</file>

<file path=ppt/tags/tag180.xml><?xml version="1.0" encoding="utf-8"?>
<p:tagLst xmlns:p="http://schemas.openxmlformats.org/presentationml/2006/main">
  <p:tag name="AS_UNIQUEID" val="651"/>
  <p:tag name="MH" val="20161022192725"/>
  <p:tag name="MH_LIBRARY" val="GRAPHIC"/>
  <p:tag name="MH_ORDER" val="11"/>
  <p:tag name="MH_TYPE" val="Other"/>
</p:tagLst>
</file>

<file path=ppt/tags/tag181.xml><?xml version="1.0" encoding="utf-8"?>
<p:tagLst xmlns:p="http://schemas.openxmlformats.org/presentationml/2006/main">
  <p:tag name="AS_UNIQUEID" val="652"/>
  <p:tag name="MH" val="20161022192725"/>
  <p:tag name="MH_LIBRARY" val="GRAPHIC"/>
  <p:tag name="MH_ORDER" val="12"/>
  <p:tag name="MH_TYPE" val="Other"/>
</p:tagLst>
</file>

<file path=ppt/tags/tag182.xml><?xml version="1.0" encoding="utf-8"?>
<p:tagLst xmlns:p="http://schemas.openxmlformats.org/presentationml/2006/main">
  <p:tag name="AS_UNIQUEID" val="1460"/>
</p:tagLst>
</file>

<file path=ppt/tags/tag183.xml><?xml version="1.0" encoding="utf-8"?>
<p:tagLst xmlns:p="http://schemas.openxmlformats.org/presentationml/2006/main">
  <p:tag name="AS_UNIQUEID" val="1461"/>
</p:tagLst>
</file>

<file path=ppt/tags/tag184.xml><?xml version="1.0" encoding="utf-8"?>
<p:tagLst xmlns:p="http://schemas.openxmlformats.org/presentationml/2006/main">
  <p:tag name="AS_UNIQUEID" val="1462"/>
</p:tagLst>
</file>

<file path=ppt/tags/tag185.xml><?xml version="1.0" encoding="utf-8"?>
<p:tagLst xmlns:p="http://schemas.openxmlformats.org/presentationml/2006/main">
  <p:tag name="AS_UNIQUEID" val="1463"/>
</p:tagLst>
</file>

<file path=ppt/tags/tag186.xml><?xml version="1.0" encoding="utf-8"?>
<p:tagLst xmlns:p="http://schemas.openxmlformats.org/presentationml/2006/main">
  <p:tag name="AS_UNIQUEID" val="371"/>
</p:tagLst>
</file>

<file path=ppt/tags/tag187.xml><?xml version="1.0" encoding="utf-8"?>
<p:tagLst xmlns:p="http://schemas.openxmlformats.org/presentationml/2006/main">
  <p:tag name="AS_UNIQUEID" val="372"/>
</p:tagLst>
</file>

<file path=ppt/tags/tag188.xml><?xml version="1.0" encoding="utf-8"?>
<p:tagLst xmlns:p="http://schemas.openxmlformats.org/presentationml/2006/main">
  <p:tag name="AS_UNIQUEID" val="373"/>
</p:tagLst>
</file>

<file path=ppt/tags/tag189.xml><?xml version="1.0" encoding="utf-8"?>
<p:tagLst xmlns:p="http://schemas.openxmlformats.org/presentationml/2006/main">
  <p:tag name="AS_UNIQUEID" val="374"/>
</p:tagLst>
</file>

<file path=ppt/tags/tag19.xml><?xml version="1.0" encoding="utf-8"?>
<p:tagLst xmlns:p="http://schemas.openxmlformats.org/presentationml/2006/main">
  <p:tag name="AS_UNIQUEID" val="516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1.xml><?xml version="1.0" encoding="utf-8"?>
<p:tagLst xmlns:p="http://schemas.openxmlformats.org/presentationml/2006/main">
  <p:tag name="AS_UNIQUEID" val="1464"/>
</p:tagLst>
</file>

<file path=ppt/tags/tag192.xml><?xml version="1.0" encoding="utf-8"?>
<p:tagLst xmlns:p="http://schemas.openxmlformats.org/presentationml/2006/main">
  <p:tag name="AS_UNIQUEID" val="1465"/>
</p:tagLst>
</file>

<file path=ppt/tags/tag193.xml><?xml version="1.0" encoding="utf-8"?>
<p:tagLst xmlns:p="http://schemas.openxmlformats.org/presentationml/2006/main">
  <p:tag name="AS_UNIQUEID" val="1466"/>
</p:tagLst>
</file>

<file path=ppt/tags/tag194.xml><?xml version="1.0" encoding="utf-8"?>
<p:tagLst xmlns:p="http://schemas.openxmlformats.org/presentationml/2006/main">
  <p:tag name="AS_UNIQUEID" val="1467"/>
</p:tagLst>
</file>

<file path=ppt/tags/tag195.xml><?xml version="1.0" encoding="utf-8"?>
<p:tagLst xmlns:p="http://schemas.openxmlformats.org/presentationml/2006/main">
  <p:tag name="AS_UNIQUEID" val="371"/>
</p:tagLst>
</file>

<file path=ppt/tags/tag196.xml><?xml version="1.0" encoding="utf-8"?>
<p:tagLst xmlns:p="http://schemas.openxmlformats.org/presentationml/2006/main">
  <p:tag name="AS_UNIQUEID" val="372"/>
</p:tagLst>
</file>

<file path=ppt/tags/tag197.xml><?xml version="1.0" encoding="utf-8"?>
<p:tagLst xmlns:p="http://schemas.openxmlformats.org/presentationml/2006/main">
  <p:tag name="AS_UNIQUEID" val="373"/>
</p:tagLst>
</file>

<file path=ppt/tags/tag198.xml><?xml version="1.0" encoding="utf-8"?>
<p:tagLst xmlns:p="http://schemas.openxmlformats.org/presentationml/2006/main">
  <p:tag name="AS_UNIQUEID" val="374"/>
</p:tagLst>
</file>

<file path=ppt/tags/tag19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AS_UNIQUEID" val="499"/>
</p:tagLst>
</file>

<file path=ppt/tags/tag20.xml><?xml version="1.0" encoding="utf-8"?>
<p:tagLst xmlns:p="http://schemas.openxmlformats.org/presentationml/2006/main">
  <p:tag name="AS_UNIQUEID" val="517"/>
</p:tagLst>
</file>

<file path=ppt/tags/tag200.xml><?xml version="1.0" encoding="utf-8"?>
<p:tagLst xmlns:p="http://schemas.openxmlformats.org/presentationml/2006/main">
  <p:tag name="AS_UNIQUEID" val="1468"/>
</p:tagLst>
</file>

<file path=ppt/tags/tag201.xml><?xml version="1.0" encoding="utf-8"?>
<p:tagLst xmlns:p="http://schemas.openxmlformats.org/presentationml/2006/main">
  <p:tag name="AS_UNIQUEID" val="1469"/>
</p:tagLst>
</file>

<file path=ppt/tags/tag202.xml><?xml version="1.0" encoding="utf-8"?>
<p:tagLst xmlns:p="http://schemas.openxmlformats.org/presentationml/2006/main">
  <p:tag name="AS_UNIQUEID" val="1470"/>
</p:tagLst>
</file>

<file path=ppt/tags/tag203.xml><?xml version="1.0" encoding="utf-8"?>
<p:tagLst xmlns:p="http://schemas.openxmlformats.org/presentationml/2006/main">
  <p:tag name="AS_UNIQUEID" val="1471"/>
</p:tagLst>
</file>

<file path=ppt/tags/tag204.xml><?xml version="1.0" encoding="utf-8"?>
<p:tagLst xmlns:p="http://schemas.openxmlformats.org/presentationml/2006/main">
  <p:tag name="AS_UNIQUEID" val="1472"/>
</p:tagLst>
</file>

<file path=ppt/tags/tag205.xml><?xml version="1.0" encoding="utf-8"?>
<p:tagLst xmlns:p="http://schemas.openxmlformats.org/presentationml/2006/main">
  <p:tag name="AS_UNIQUEID" val="1473"/>
</p:tagLst>
</file>

<file path=ppt/tags/tag206.xml><?xml version="1.0" encoding="utf-8"?>
<p:tagLst xmlns:p="http://schemas.openxmlformats.org/presentationml/2006/main">
  <p:tag name="AS_UNIQUEID" val="1474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08.xml><?xml version="1.0" encoding="utf-8"?>
<p:tagLst xmlns:p="http://schemas.openxmlformats.org/presentationml/2006/main">
  <p:tag name="AS_UNIQUEID" val="1475"/>
</p:tagLst>
</file>

<file path=ppt/tags/tag209.xml><?xml version="1.0" encoding="utf-8"?>
<p:tagLst xmlns:p="http://schemas.openxmlformats.org/presentationml/2006/main">
  <p:tag name="AS_UNIQUEID" val="1476"/>
</p:tagLst>
</file>

<file path=ppt/tags/tag21.xml><?xml version="1.0" encoding="utf-8"?>
<p:tagLst xmlns:p="http://schemas.openxmlformats.org/presentationml/2006/main">
  <p:tag name="AS_UNIQUEID" val="518"/>
</p:tagLst>
</file>

<file path=ppt/tags/tag210.xml><?xml version="1.0" encoding="utf-8"?>
<p:tagLst xmlns:p="http://schemas.openxmlformats.org/presentationml/2006/main">
  <p:tag name="AS_UNIQUEID" val="1477"/>
</p:tagLst>
</file>

<file path=ppt/tags/tag211.xml><?xml version="1.0" encoding="utf-8"?>
<p:tagLst xmlns:p="http://schemas.openxmlformats.org/presentationml/2006/main">
  <p:tag name="AS_UNIQUEID" val="1478"/>
</p:tagLst>
</file>

<file path=ppt/tags/tag212.xml><?xml version="1.0" encoding="utf-8"?>
<p:tagLst xmlns:p="http://schemas.openxmlformats.org/presentationml/2006/main">
  <p:tag name="AS_UNIQUEID" val="1479"/>
</p:tagLst>
</file>

<file path=ppt/tags/tag213.xml><?xml version="1.0" encoding="utf-8"?>
<p:tagLst xmlns:p="http://schemas.openxmlformats.org/presentationml/2006/main">
  <p:tag name="AS_UNIQUEID" val="1480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5.xml><?xml version="1.0" encoding="utf-8"?>
<p:tagLst xmlns:p="http://schemas.openxmlformats.org/presentationml/2006/main">
  <p:tag name="AS_UNIQUEID" val="1481"/>
</p:tagLst>
</file>

<file path=ppt/tags/tag216.xml><?xml version="1.0" encoding="utf-8"?>
<p:tagLst xmlns:p="http://schemas.openxmlformats.org/presentationml/2006/main">
  <p:tag name="AS_UNIQUEID" val="1482"/>
</p:tagLst>
</file>

<file path=ppt/tags/tag217.xml><?xml version="1.0" encoding="utf-8"?>
<p:tagLst xmlns:p="http://schemas.openxmlformats.org/presentationml/2006/main">
  <p:tag name="AS_UNIQUEID" val="1483"/>
</p:tagLst>
</file>

<file path=ppt/tags/tag218.xml><?xml version="1.0" encoding="utf-8"?>
<p:tagLst xmlns:p="http://schemas.openxmlformats.org/presentationml/2006/main">
  <p:tag name="AS_UNIQUEID" val="1484"/>
</p:tagLst>
</file>

<file path=ppt/tags/tag219.xml><?xml version="1.0" encoding="utf-8"?>
<p:tagLst xmlns:p="http://schemas.openxmlformats.org/presentationml/2006/main">
  <p:tag name="AS_UNIQUEID" val="1485"/>
</p:tagLst>
</file>

<file path=ppt/tags/tag22.xml><?xml version="1.0" encoding="utf-8"?>
<p:tagLst xmlns:p="http://schemas.openxmlformats.org/presentationml/2006/main">
  <p:tag name="AS_UNIQUEID" val="1424"/>
</p:tagLst>
</file>

<file path=ppt/tags/tag220.xml><?xml version="1.0" encoding="utf-8"?>
<p:tagLst xmlns:p="http://schemas.openxmlformats.org/presentationml/2006/main">
  <p:tag name="AS_UNIQUEID" val="1486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2.xml><?xml version="1.0" encoding="utf-8"?>
<p:tagLst xmlns:p="http://schemas.openxmlformats.org/presentationml/2006/main">
  <p:tag name="AS_UNIQUEID" val="1487"/>
</p:tagLst>
</file>

<file path=ppt/tags/tag223.xml><?xml version="1.0" encoding="utf-8"?>
<p:tagLst xmlns:p="http://schemas.openxmlformats.org/presentationml/2006/main">
  <p:tag name="AS_UNIQUEID" val="1488"/>
</p:tagLst>
</file>

<file path=ppt/tags/tag224.xml><?xml version="1.0" encoding="utf-8"?>
<p:tagLst xmlns:p="http://schemas.openxmlformats.org/presentationml/2006/main">
  <p:tag name="AS_UNIQUEID" val="1489"/>
</p:tagLst>
</file>

<file path=ppt/tags/tag225.xml><?xml version="1.0" encoding="utf-8"?>
<p:tagLst xmlns:p="http://schemas.openxmlformats.org/presentationml/2006/main">
  <p:tag name="AS_UNIQUEID" val="1490"/>
</p:tagLst>
</file>

<file path=ppt/tags/tag226.xml><?xml version="1.0" encoding="utf-8"?>
<p:tagLst xmlns:p="http://schemas.openxmlformats.org/presentationml/2006/main">
  <p:tag name="AS_UNIQUEID" val="1491"/>
</p:tagLst>
</file>

<file path=ppt/tags/tag227.xml><?xml version="1.0" encoding="utf-8"?>
<p:tagLst xmlns:p="http://schemas.openxmlformats.org/presentationml/2006/main">
  <p:tag name="AS_UNIQUEID" val="1492"/>
</p:tagLst>
</file>

<file path=ppt/tags/tag228.xml><?xml version="1.0" encoding="utf-8"?>
<p:tagLst xmlns:p="http://schemas.openxmlformats.org/presentationml/2006/main">
  <p:tag name="AS_UNIQUEID" val="1493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AS_UNIQUEID" val="520"/>
</p:tagLst>
</file>

<file path=ppt/tags/tag230.xml><?xml version="1.0" encoding="utf-8"?>
<p:tagLst xmlns:p="http://schemas.openxmlformats.org/presentationml/2006/main">
  <p:tag name="AS_UNIQUEID" val="1494"/>
</p:tagLst>
</file>

<file path=ppt/tags/tag231.xml><?xml version="1.0" encoding="utf-8"?>
<p:tagLst xmlns:p="http://schemas.openxmlformats.org/presentationml/2006/main">
  <p:tag name="AS_UNIQUEID" val="1495"/>
</p:tagLst>
</file>

<file path=ppt/tags/tag232.xml><?xml version="1.0" encoding="utf-8"?>
<p:tagLst xmlns:p="http://schemas.openxmlformats.org/presentationml/2006/main">
  <p:tag name="AS_UNIQUEID" val="1496"/>
</p:tagLst>
</file>

<file path=ppt/tags/tag233.xml><?xml version="1.0" encoding="utf-8"?>
<p:tagLst xmlns:p="http://schemas.openxmlformats.org/presentationml/2006/main">
  <p:tag name="AS_UNIQUEID" val="1497"/>
</p:tagLst>
</file>

<file path=ppt/tags/tag234.xml><?xml version="1.0" encoding="utf-8"?>
<p:tagLst xmlns:p="http://schemas.openxmlformats.org/presentationml/2006/main">
  <p:tag name="AS_UNIQUEID" val="1498"/>
</p:tagLst>
</file>

<file path=ppt/tags/tag235.xml><?xml version="1.0" encoding="utf-8"?>
<p:tagLst xmlns:p="http://schemas.openxmlformats.org/presentationml/2006/main">
  <p:tag name="AS_UNIQUEID" val="1499"/>
</p:tagLst>
</file>

<file path=ppt/tags/tag236.xml><?xml version="1.0" encoding="utf-8"?>
<p:tagLst xmlns:p="http://schemas.openxmlformats.org/presentationml/2006/main">
  <p:tag name="AS_UNIQUEID" val="1500"/>
</p:tagLst>
</file>

<file path=ppt/tags/tag237.xml><?xml version="1.0" encoding="utf-8"?>
<p:tagLst xmlns:p="http://schemas.openxmlformats.org/presentationml/2006/main">
  <p:tag name="AS_UNIQUEID" val="1501"/>
</p:tagLst>
</file>

<file path=ppt/tags/tag238.xml><?xml version="1.0" encoding="utf-8"?>
<p:tagLst xmlns:p="http://schemas.openxmlformats.org/presentationml/2006/main">
  <p:tag name="AS_UNIQUEID" val="1502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p="http://schemas.openxmlformats.org/presentationml/2006/main">
  <p:tag name="AS_UNIQUEID" val="5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0.xml><?xml version="1.0" encoding="utf-8"?>
<p:tagLst xmlns:p="http://schemas.openxmlformats.org/presentationml/2006/main">
  <p:tag name="AS_UNIQUEID" val="1503"/>
</p:tagLst>
</file>

<file path=ppt/tags/tag241.xml><?xml version="1.0" encoding="utf-8"?>
<p:tagLst xmlns:p="http://schemas.openxmlformats.org/presentationml/2006/main">
  <p:tag name="AS_UNIQUEID" val="1504"/>
</p:tagLst>
</file>

<file path=ppt/tags/tag242.xml><?xml version="1.0" encoding="utf-8"?>
<p:tagLst xmlns:p="http://schemas.openxmlformats.org/presentationml/2006/main">
  <p:tag name="AS_UNIQUEID" val="1505"/>
</p:tagLst>
</file>

<file path=ppt/tags/tag243.xml><?xml version="1.0" encoding="utf-8"?>
<p:tagLst xmlns:p="http://schemas.openxmlformats.org/presentationml/2006/main">
  <p:tag name="AS_UNIQUEID" val="1506"/>
</p:tagLst>
</file>

<file path=ppt/tags/tag244.xml><?xml version="1.0" encoding="utf-8"?>
<p:tagLst xmlns:p="http://schemas.openxmlformats.org/presentationml/2006/main">
  <p:tag name="AS_UNIQUEID" val="1507"/>
</p:tagLst>
</file>

<file path=ppt/tags/tag245.xml><?xml version="1.0" encoding="utf-8"?>
<p:tagLst xmlns:p="http://schemas.openxmlformats.org/presentationml/2006/main">
  <p:tag name="AS_UNIQUEID" val="1508"/>
</p:tagLst>
</file>

<file path=ppt/tags/tag246.xml><?xml version="1.0" encoding="utf-8"?>
<p:tagLst xmlns:p="http://schemas.openxmlformats.org/presentationml/2006/main">
  <p:tag name="AS_UNIQUEID" val="1509"/>
</p:tagLst>
</file>

<file path=ppt/tags/tag247.xml><?xml version="1.0" encoding="utf-8"?>
<p:tagLst xmlns:p="http://schemas.openxmlformats.org/presentationml/2006/main">
  <p:tag name="AS_UNIQUEID" val="1510"/>
</p:tagLst>
</file>

<file path=ppt/tags/tag248.xml><?xml version="1.0" encoding="utf-8"?>
<p:tagLst xmlns:p="http://schemas.openxmlformats.org/presentationml/2006/main">
  <p:tag name="AS_UNIQUEID" val="1511"/>
</p:tagLst>
</file>

<file path=ppt/tags/tag24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AS_UNIQUEID" val="5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0.xml><?xml version="1.0" encoding="utf-8"?>
<p:tagLst xmlns:p="http://schemas.openxmlformats.org/presentationml/2006/main">
  <p:tag name="AS_UNIQUEID" val="1512"/>
</p:tagLst>
</file>

<file path=ppt/tags/tag251.xml><?xml version="1.0" encoding="utf-8"?>
<p:tagLst xmlns:p="http://schemas.openxmlformats.org/presentationml/2006/main">
  <p:tag name="AS_UNIQUEID" val="1513"/>
</p:tagLst>
</file>

<file path=ppt/tags/tag252.xml><?xml version="1.0" encoding="utf-8"?>
<p:tagLst xmlns:p="http://schemas.openxmlformats.org/presentationml/2006/main">
  <p:tag name="AS_UNIQUEID" val="1514"/>
</p:tagLst>
</file>

<file path=ppt/tags/tag253.xml><?xml version="1.0" encoding="utf-8"?>
<p:tagLst xmlns:p="http://schemas.openxmlformats.org/presentationml/2006/main">
  <p:tag name="AS_UNIQUEID" val="1515"/>
</p:tagLst>
</file>

<file path=ppt/tags/tag254.xml><?xml version="1.0" encoding="utf-8"?>
<p:tagLst xmlns:p="http://schemas.openxmlformats.org/presentationml/2006/main">
  <p:tag name="AS_UNIQUEID" val="1516"/>
</p:tagLst>
</file>

<file path=ppt/tags/tag255.xml><?xml version="1.0" encoding="utf-8"?>
<p:tagLst xmlns:p="http://schemas.openxmlformats.org/presentationml/2006/main">
  <p:tag name="AS_UNIQUEID" val="1517"/>
</p:tagLst>
</file>

<file path=ppt/tags/tag256.xml><?xml version="1.0" encoding="utf-8"?>
<p:tagLst xmlns:p="http://schemas.openxmlformats.org/presentationml/2006/main">
  <p:tag name="AS_UNIQUEID" val="1518"/>
</p:tagLst>
</file>

<file path=ppt/tags/tag257.xml><?xml version="1.0" encoding="utf-8"?>
<p:tagLst xmlns:p="http://schemas.openxmlformats.org/presentationml/2006/main">
  <p:tag name="AS_UNIQUEID" val="1519"/>
</p:tagLst>
</file>

<file path=ppt/tags/tag25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9.xml><?xml version="1.0" encoding="utf-8"?>
<p:tagLst xmlns:p="http://schemas.openxmlformats.org/presentationml/2006/main">
  <p:tag name="AS_UNIQUEID" val="1520"/>
</p:tagLst>
</file>

<file path=ppt/tags/tag26.xml><?xml version="1.0" encoding="utf-8"?>
<p:tagLst xmlns:p="http://schemas.openxmlformats.org/presentationml/2006/main">
  <p:tag name="AS_UNIQUEID" val="5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0.xml><?xml version="1.0" encoding="utf-8"?>
<p:tagLst xmlns:p="http://schemas.openxmlformats.org/presentationml/2006/main">
  <p:tag name="AS_UNIQUEID" val="1521"/>
</p:tagLst>
</file>

<file path=ppt/tags/tag261.xml><?xml version="1.0" encoding="utf-8"?>
<p:tagLst xmlns:p="http://schemas.openxmlformats.org/presentationml/2006/main">
  <p:tag name="AS_UNIQUEID" val="1522"/>
</p:tagLst>
</file>

<file path=ppt/tags/tag262.xml><?xml version="1.0" encoding="utf-8"?>
<p:tagLst xmlns:p="http://schemas.openxmlformats.org/presentationml/2006/main">
  <p:tag name="AS_UNIQUEID" val="1523"/>
</p:tagLst>
</file>

<file path=ppt/tags/tag263.xml><?xml version="1.0" encoding="utf-8"?>
<p:tagLst xmlns:p="http://schemas.openxmlformats.org/presentationml/2006/main">
  <p:tag name="AS_UNIQUEID" val="1524"/>
</p:tagLst>
</file>

<file path=ppt/tags/tag264.xml><?xml version="1.0" encoding="utf-8"?>
<p:tagLst xmlns:p="http://schemas.openxmlformats.org/presentationml/2006/main">
  <p:tag name="AS_UNIQUEID" val="1525"/>
</p:tagLst>
</file>

<file path=ppt/tags/tag265.xml><?xml version="1.0" encoding="utf-8"?>
<p:tagLst xmlns:p="http://schemas.openxmlformats.org/presentationml/2006/main">
  <p:tag name="AS_UNIQUEID" val="1526"/>
</p:tagLst>
</file>

<file path=ppt/tags/tag266.xml><?xml version="1.0" encoding="utf-8"?>
<p:tagLst xmlns:p="http://schemas.openxmlformats.org/presentationml/2006/main">
  <p:tag name="AS_UNIQUEID" val="1527"/>
</p:tagLst>
</file>

<file path=ppt/tags/tag267.xml><?xml version="1.0" encoding="utf-8"?>
<p:tagLst xmlns:p="http://schemas.openxmlformats.org/presentationml/2006/main">
  <p:tag name="AS_UNIQUEID" val="1528"/>
</p:tagLst>
</file>

<file path=ppt/tags/tag268.xml><?xml version="1.0" encoding="utf-8"?>
<p:tagLst xmlns:p="http://schemas.openxmlformats.org/presentationml/2006/main">
  <p:tag name="AS_UNIQUEID" val="1529"/>
</p:tagLst>
</file>

<file path=ppt/tags/tag269.xml><?xml version="1.0" encoding="utf-8"?>
<p:tagLst xmlns:p="http://schemas.openxmlformats.org/presentationml/2006/main">
  <p:tag name="AS_UNIQUEID" val="1530"/>
</p:tagLst>
</file>

<file path=ppt/tags/tag27.xml><?xml version="1.0" encoding="utf-8"?>
<p:tagLst xmlns:p="http://schemas.openxmlformats.org/presentationml/2006/main">
  <p:tag name="AS_UNIQUEID" val="1425"/>
</p:tagLst>
</file>

<file path=ppt/tags/tag2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71.xml><?xml version="1.0" encoding="utf-8"?>
<p:tagLst xmlns:p="http://schemas.openxmlformats.org/presentationml/2006/main">
  <p:tag name="AS_UNIQUEID" val="1531"/>
</p:tagLst>
</file>

<file path=ppt/tags/tag272.xml><?xml version="1.0" encoding="utf-8"?>
<p:tagLst xmlns:p="http://schemas.openxmlformats.org/presentationml/2006/main">
  <p:tag name="AS_UNIQUEID" val="1532"/>
</p:tagLst>
</file>

<file path=ppt/tags/tag273.xml><?xml version="1.0" encoding="utf-8"?>
<p:tagLst xmlns:p="http://schemas.openxmlformats.org/presentationml/2006/main">
  <p:tag name="AS_UNIQUEID" val="1533"/>
</p:tagLst>
</file>

<file path=ppt/tags/tag274.xml><?xml version="1.0" encoding="utf-8"?>
<p:tagLst xmlns:p="http://schemas.openxmlformats.org/presentationml/2006/main">
  <p:tag name="AS_UNIQUEID" val="1534"/>
</p:tagLst>
</file>

<file path=ppt/tags/tag275.xml><?xml version="1.0" encoding="utf-8"?>
<p:tagLst xmlns:p="http://schemas.openxmlformats.org/presentationml/2006/main">
  <p:tag name="AS_UNIQUEID" val="1535"/>
</p:tagLst>
</file>

<file path=ppt/tags/tag276.xml><?xml version="1.0" encoding="utf-8"?>
<p:tagLst xmlns:p="http://schemas.openxmlformats.org/presentationml/2006/main">
  <p:tag name="AS_UNIQUEID" val="1536"/>
</p:tagLst>
</file>

<file path=ppt/tags/tag277.xml><?xml version="1.0" encoding="utf-8"?>
<p:tagLst xmlns:p="http://schemas.openxmlformats.org/presentationml/2006/main">
  <p:tag name="AS_UNIQUEID" val="1537"/>
</p:tagLst>
</file>

<file path=ppt/tags/tag278.xml><?xml version="1.0" encoding="utf-8"?>
<p:tagLst xmlns:p="http://schemas.openxmlformats.org/presentationml/2006/main">
  <p:tag name="AS_UNIQUEID" val="1538"/>
</p:tagLst>
</file>

<file path=ppt/tags/tag279.xml><?xml version="1.0" encoding="utf-8"?>
<p:tagLst xmlns:p="http://schemas.openxmlformats.org/presentationml/2006/main">
  <p:tag name="AS_UNIQUEID" val="1539"/>
</p:tagLst>
</file>

<file path=ppt/tags/tag28.xml><?xml version="1.0" encoding="utf-8"?>
<p:tagLst xmlns:p="http://schemas.openxmlformats.org/presentationml/2006/main">
  <p:tag name="AS_UNIQUEID" val="525"/>
</p:tagLst>
</file>

<file path=ppt/tags/tag2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1.xml><?xml version="1.0" encoding="utf-8"?>
<p:tagLst xmlns:p="http://schemas.openxmlformats.org/presentationml/2006/main">
  <p:tag name="AS_UNIQUEID" val="1540"/>
</p:tagLst>
</file>

<file path=ppt/tags/tag282.xml><?xml version="1.0" encoding="utf-8"?>
<p:tagLst xmlns:p="http://schemas.openxmlformats.org/presentationml/2006/main">
  <p:tag name="AS_UNIQUEID" val="571"/>
</p:tagLst>
</file>

<file path=ppt/tags/tag283.xml><?xml version="1.0" encoding="utf-8"?>
<p:tagLst xmlns:p="http://schemas.openxmlformats.org/presentationml/2006/main">
  <p:tag name="AS_UNIQUEID" val="344"/>
</p:tagLst>
</file>

<file path=ppt/tags/tag284.xml><?xml version="1.0" encoding="utf-8"?>
<p:tagLst xmlns:p="http://schemas.openxmlformats.org/presentationml/2006/main">
  <p:tag name="AS_UNIQUEID" val="345"/>
</p:tagLst>
</file>

<file path=ppt/tags/tag285.xml><?xml version="1.0" encoding="utf-8"?>
<p:tagLst xmlns:p="http://schemas.openxmlformats.org/presentationml/2006/main">
  <p:tag name="AS_UNIQUEID" val="346"/>
</p:tagLst>
</file>

<file path=ppt/tags/tag286.xml><?xml version="1.0" encoding="utf-8"?>
<p:tagLst xmlns:p="http://schemas.openxmlformats.org/presentationml/2006/main">
  <p:tag name="AS_UNIQUEID" val="347"/>
</p:tagLst>
</file>

<file path=ppt/tags/tag287.xml><?xml version="1.0" encoding="utf-8"?>
<p:tagLst xmlns:p="http://schemas.openxmlformats.org/presentationml/2006/main">
  <p:tag name="AS_UNIQUEID" val="348"/>
</p:tagLst>
</file>

<file path=ppt/tags/tag288.xml><?xml version="1.0" encoding="utf-8"?>
<p:tagLst xmlns:p="http://schemas.openxmlformats.org/presentationml/2006/main">
  <p:tag name="AS_UNIQUEID" val="1541"/>
</p:tagLst>
</file>

<file path=ppt/tags/tag289.xml><?xml version="1.0" encoding="utf-8"?>
<p:tagLst xmlns:p="http://schemas.openxmlformats.org/presentationml/2006/main">
  <p:tag name="AS_UNIQUEID" val="684"/>
</p:tagLst>
</file>

<file path=ppt/tags/tag29.xml><?xml version="1.0" encoding="utf-8"?>
<p:tagLst xmlns:p="http://schemas.openxmlformats.org/presentationml/2006/main">
  <p:tag name="AS_UNIQUEID" val="5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0.xml><?xml version="1.0" encoding="utf-8"?>
<p:tagLst xmlns:p="http://schemas.openxmlformats.org/presentationml/2006/main">
  <p:tag name="AS_UNIQUEID" val="685"/>
</p:tagLst>
</file>

<file path=ppt/tags/tag291.xml><?xml version="1.0" encoding="utf-8"?>
<p:tagLst xmlns:p="http://schemas.openxmlformats.org/presentationml/2006/main">
  <p:tag name="AS_UNIQUEID" val="686"/>
</p:tagLst>
</file>

<file path=ppt/tags/tag292.xml><?xml version="1.0" encoding="utf-8"?>
<p:tagLst xmlns:p="http://schemas.openxmlformats.org/presentationml/2006/main">
  <p:tag name="AS_UNIQUEID" val="1542"/>
</p:tagLst>
</file>

<file path=ppt/tags/tag293.xml><?xml version="1.0" encoding="utf-8"?>
<p:tagLst xmlns:p="http://schemas.openxmlformats.org/presentationml/2006/main">
  <p:tag name="AS_UNIQUEID" val="688"/>
</p:tagLst>
</file>

<file path=ppt/tags/tag294.xml><?xml version="1.0" encoding="utf-8"?>
<p:tagLst xmlns:p="http://schemas.openxmlformats.org/presentationml/2006/main">
  <p:tag name="AS_UNIQUEID" val="689"/>
</p:tagLst>
</file>

<file path=ppt/tags/tag295.xml><?xml version="1.0" encoding="utf-8"?>
<p:tagLst xmlns:p="http://schemas.openxmlformats.org/presentationml/2006/main">
  <p:tag name="AS_UNIQUEID" val="690"/>
</p:tagLst>
</file>

<file path=ppt/tags/tag296.xml><?xml version="1.0" encoding="utf-8"?>
<p:tagLst xmlns:p="http://schemas.openxmlformats.org/presentationml/2006/main">
  <p:tag name="AS_UNIQUEID" val="691"/>
</p:tagLst>
</file>

<file path=ppt/tags/tag297.xml><?xml version="1.0" encoding="utf-8"?>
<p:tagLst xmlns:p="http://schemas.openxmlformats.org/presentationml/2006/main">
  <p:tag name="AS_UNIQUEID" val="692"/>
</p:tagLst>
</file>

<file path=ppt/tags/tag298.xml><?xml version="1.0" encoding="utf-8"?>
<p:tagLst xmlns:p="http://schemas.openxmlformats.org/presentationml/2006/main">
  <p:tag name="AS_UNIQUEID" val="693"/>
</p:tagLst>
</file>

<file path=ppt/tags/tag299.xml><?xml version="1.0" encoding="utf-8"?>
<p:tagLst xmlns:p="http://schemas.openxmlformats.org/presentationml/2006/main">
  <p:tag name="AS_UNIQUEID" val="1543"/>
</p:tagLst>
</file>

<file path=ppt/tags/tag3.xml><?xml version="1.0" encoding="utf-8"?>
<p:tagLst xmlns:p="http://schemas.openxmlformats.org/presentationml/2006/main">
  <p:tag name="AS_UNIQUEID" val="500"/>
</p:tagLst>
</file>

<file path=ppt/tags/tag30.xml><?xml version="1.0" encoding="utf-8"?>
<p:tagLst xmlns:p="http://schemas.openxmlformats.org/presentationml/2006/main">
  <p:tag name="AS_UNIQUEID" val="5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0.xml><?xml version="1.0" encoding="utf-8"?>
<p:tagLst xmlns:p="http://schemas.openxmlformats.org/presentationml/2006/main">
  <p:tag name="AS_UNIQUEID" val="1544"/>
</p:tagLst>
</file>

<file path=ppt/tags/tag301.xml><?xml version="1.0" encoding="utf-8"?>
<p:tagLst xmlns:p="http://schemas.openxmlformats.org/presentationml/2006/main">
  <p:tag name="AS_UNIQUEID" val="1545"/>
</p:tagLst>
</file>

<file path=ppt/tags/tag302.xml><?xml version="1.0" encoding="utf-8"?>
<p:tagLst xmlns:p="http://schemas.openxmlformats.org/presentationml/2006/main">
  <p:tag name="AS_UNIQUEID" val="1546"/>
</p:tagLst>
</file>

<file path=ppt/tags/tag303.xml><?xml version="1.0" encoding="utf-8"?>
<p:tagLst xmlns:p="http://schemas.openxmlformats.org/presentationml/2006/main">
  <p:tag name="AS_UNIQUEID" val="1547"/>
</p:tagLst>
</file>

<file path=ppt/tags/tag304.xml><?xml version="1.0" encoding="utf-8"?>
<p:tagLst xmlns:p="http://schemas.openxmlformats.org/presentationml/2006/main">
  <p:tag name="AS_UNIQUEID" val="1548"/>
</p:tagLst>
</file>

<file path=ppt/tags/tag305.xml><?xml version="1.0" encoding="utf-8"?>
<p:tagLst xmlns:p="http://schemas.openxmlformats.org/presentationml/2006/main">
  <p:tag name="AS_UNIQUEID" val="1549"/>
</p:tagLst>
</file>

<file path=ppt/tags/tag306.xml><?xml version="1.0" encoding="utf-8"?>
<p:tagLst xmlns:p="http://schemas.openxmlformats.org/presentationml/2006/main">
  <p:tag name="AS_UNIQUEID" val="1550"/>
</p:tagLst>
</file>

<file path=ppt/tags/tag307.xml><?xml version="1.0" encoding="utf-8"?>
<p:tagLst xmlns:p="http://schemas.openxmlformats.org/presentationml/2006/main">
  <p:tag name="AS_UNIQUEID" val="1551"/>
</p:tagLst>
</file>

<file path=ppt/tags/tag308.xml><?xml version="1.0" encoding="utf-8"?>
<p:tagLst xmlns:p="http://schemas.openxmlformats.org/presentationml/2006/main">
  <p:tag name="AS_UNIQUEID" val="1552"/>
</p:tagLst>
</file>

<file path=ppt/tags/tag309.xml><?xml version="1.0" encoding="utf-8"?>
<p:tagLst xmlns:p="http://schemas.openxmlformats.org/presentationml/2006/main">
  <p:tag name="AS_UNIQUEID" val="1553"/>
</p:tagLst>
</file>

<file path=ppt/tags/tag31.xml><?xml version="1.0" encoding="utf-8"?>
<p:tagLst xmlns:p="http://schemas.openxmlformats.org/presentationml/2006/main">
  <p:tag name="AS_UNIQUEID" val="5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0.xml><?xml version="1.0" encoding="utf-8"?>
<p:tagLst xmlns:p="http://schemas.openxmlformats.org/presentationml/2006/main">
  <p:tag name="AS_UNIQUEID" val="1554"/>
</p:tagLst>
</file>

<file path=ppt/tags/tag311.xml><?xml version="1.0" encoding="utf-8"?>
<p:tagLst xmlns:p="http://schemas.openxmlformats.org/presentationml/2006/main">
  <p:tag name="AS_UNIQUEID" val="1555"/>
</p:tagLst>
</file>

<file path=ppt/tags/tag312.xml><?xml version="1.0" encoding="utf-8"?>
<p:tagLst xmlns:p="http://schemas.openxmlformats.org/presentationml/2006/main">
  <p:tag name="AS_UNIQUEID" val="1556"/>
</p:tagLst>
</file>

<file path=ppt/tags/tag313.xml><?xml version="1.0" encoding="utf-8"?>
<p:tagLst xmlns:p="http://schemas.openxmlformats.org/presentationml/2006/main">
  <p:tag name="AS_UNIQUEID" val="1557"/>
</p:tagLst>
</file>

<file path=ppt/tags/tag314.xml><?xml version="1.0" encoding="utf-8"?>
<p:tagLst xmlns:p="http://schemas.openxmlformats.org/presentationml/2006/main">
  <p:tag name="AS_UNIQUEID" val="1558"/>
</p:tagLst>
</file>

<file path=ppt/tags/tag315.xml><?xml version="1.0" encoding="utf-8"?>
<p:tagLst xmlns:p="http://schemas.openxmlformats.org/presentationml/2006/main">
  <p:tag name="AS_UNIQUEID" val="1559"/>
</p:tagLst>
</file>

<file path=ppt/tags/tag316.xml><?xml version="1.0" encoding="utf-8"?>
<p:tagLst xmlns:p="http://schemas.openxmlformats.org/presentationml/2006/main">
  <p:tag name="AS_UNIQUEID" val="1560"/>
</p:tagLst>
</file>

<file path=ppt/tags/tag317.xml><?xml version="1.0" encoding="utf-8"?>
<p:tagLst xmlns:p="http://schemas.openxmlformats.org/presentationml/2006/main">
  <p:tag name="AS_UNIQUEID" val="1561"/>
</p:tagLst>
</file>

<file path=ppt/tags/tag318.xml><?xml version="1.0" encoding="utf-8"?>
<p:tagLst xmlns:p="http://schemas.openxmlformats.org/presentationml/2006/main">
  <p:tag name="AS_UNIQUEID" val="1562"/>
</p:tagLst>
</file>

<file path=ppt/tags/tag319.xml><?xml version="1.0" encoding="utf-8"?>
<p:tagLst xmlns:p="http://schemas.openxmlformats.org/presentationml/2006/main">
  <p:tag name="AS_UNIQUEID" val="388"/>
</p:tagLst>
</file>

<file path=ppt/tags/tag32.xml><?xml version="1.0" encoding="utf-8"?>
<p:tagLst xmlns:p="http://schemas.openxmlformats.org/presentationml/2006/main">
  <p:tag name="AS_UNIQUEID" val="1426"/>
</p:tagLst>
</file>

<file path=ppt/tags/tag320.xml><?xml version="1.0" encoding="utf-8"?>
<p:tagLst xmlns:p="http://schemas.openxmlformats.org/presentationml/2006/main">
  <p:tag name="AS_UNIQUEID" val="389"/>
</p:tagLst>
</file>

<file path=ppt/tags/tag321.xml><?xml version="1.0" encoding="utf-8"?>
<p:tagLst xmlns:p="http://schemas.openxmlformats.org/presentationml/2006/main">
  <p:tag name="AS_UNIQUEID" val="390"/>
</p:tagLst>
</file>

<file path=ppt/tags/tag322.xml><?xml version="1.0" encoding="utf-8"?>
<p:tagLst xmlns:p="http://schemas.openxmlformats.org/presentationml/2006/main">
  <p:tag name="AS_UNIQUEID" val="391"/>
</p:tagLst>
</file>

<file path=ppt/tags/tag323.xml><?xml version="1.0" encoding="utf-8"?>
<p:tagLst xmlns:p="http://schemas.openxmlformats.org/presentationml/2006/main">
  <p:tag name="AS_UNIQUEID" val="392"/>
</p:tagLst>
</file>

<file path=ppt/tags/tag324.xml><?xml version="1.0" encoding="utf-8"?>
<p:tagLst xmlns:p="http://schemas.openxmlformats.org/presentationml/2006/main">
  <p:tag name="AS_UNIQUEID" val="1563"/>
</p:tagLst>
</file>

<file path=ppt/tags/tag325.xml><?xml version="1.0" encoding="utf-8"?>
<p:tagLst xmlns:p="http://schemas.openxmlformats.org/presentationml/2006/main">
  <p:tag name="AS_UNIQUEID" val="1564"/>
</p:tagLst>
</file>

<file path=ppt/tags/tag326.xml><?xml version="1.0" encoding="utf-8"?>
<p:tagLst xmlns:p="http://schemas.openxmlformats.org/presentationml/2006/main">
  <p:tag name="AS_UNIQUEID" val="1565"/>
</p:tagLst>
</file>

<file path=ppt/tags/tag327.xml><?xml version="1.0" encoding="utf-8"?>
<p:tagLst xmlns:p="http://schemas.openxmlformats.org/presentationml/2006/main">
  <p:tag name="AS_UNIQUEID" val="1566"/>
</p:tagLst>
</file>

<file path=ppt/tags/tag328.xml><?xml version="1.0" encoding="utf-8"?>
<p:tagLst xmlns:p="http://schemas.openxmlformats.org/presentationml/2006/main">
  <p:tag name="AS_UNIQUEID" val="1567"/>
</p:tagLst>
</file>

<file path=ppt/tags/tag329.xml><?xml version="1.0" encoding="utf-8"?>
<p:tagLst xmlns:p="http://schemas.openxmlformats.org/presentationml/2006/main">
  <p:tag name="AS_UNIQUEID" val="1568"/>
</p:tagLst>
</file>

<file path=ppt/tags/tag33.xml><?xml version="1.0" encoding="utf-8"?>
<p:tagLst xmlns:p="http://schemas.openxmlformats.org/presentationml/2006/main">
  <p:tag name="AS_UNIQUEID" val="530"/>
</p:tagLst>
</file>

<file path=ppt/tags/tag330.xml><?xml version="1.0" encoding="utf-8"?>
<p:tagLst xmlns:p="http://schemas.openxmlformats.org/presentationml/2006/main">
  <p:tag name="AS_UNIQUEID" val="1569"/>
</p:tagLst>
</file>

<file path=ppt/tags/tag331.xml><?xml version="1.0" encoding="utf-8"?>
<p:tagLst xmlns:p="http://schemas.openxmlformats.org/presentationml/2006/main">
  <p:tag name="AS_UNIQUEID" val="1570"/>
</p:tagLst>
</file>

<file path=ppt/tags/tag332.xml><?xml version="1.0" encoding="utf-8"?>
<p:tagLst xmlns:p="http://schemas.openxmlformats.org/presentationml/2006/main">
  <p:tag name="AS_UNIQUEID" val="1571"/>
</p:tagLst>
</file>

<file path=ppt/tags/tag333.xml><?xml version="1.0" encoding="utf-8"?>
<p:tagLst xmlns:p="http://schemas.openxmlformats.org/presentationml/2006/main">
  <p:tag name="AS_UNIQUEID" val="1572"/>
</p:tagLst>
</file>

<file path=ppt/tags/tag334.xml><?xml version="1.0" encoding="utf-8"?>
<p:tagLst xmlns:p="http://schemas.openxmlformats.org/presentationml/2006/main">
  <p:tag name="AS_UNIQUEID" val="1573"/>
</p:tagLst>
</file>

<file path=ppt/tags/tag335.xml><?xml version="1.0" encoding="utf-8"?>
<p:tagLst xmlns:p="http://schemas.openxmlformats.org/presentationml/2006/main">
  <p:tag name="AS_UNIQUEID" val="1574"/>
</p:tagLst>
</file>

<file path=ppt/tags/tag336.xml><?xml version="1.0" encoding="utf-8"?>
<p:tagLst xmlns:p="http://schemas.openxmlformats.org/presentationml/2006/main">
  <p:tag name="AS_UNIQUEID" val="1575"/>
</p:tagLst>
</file>

<file path=ppt/tags/tag337.xml><?xml version="1.0" encoding="utf-8"?>
<p:tagLst xmlns:p="http://schemas.openxmlformats.org/presentationml/2006/main">
  <p:tag name="AS_UNIQUEID" val="1576"/>
</p:tagLst>
</file>

<file path=ppt/tags/tag338.xml><?xml version="1.0" encoding="utf-8"?>
<p:tagLst xmlns:p="http://schemas.openxmlformats.org/presentationml/2006/main">
  <p:tag name="AS_UNIQUEID" val="1577"/>
</p:tagLst>
</file>

<file path=ppt/tags/tag339.xml><?xml version="1.0" encoding="utf-8"?>
<p:tagLst xmlns:p="http://schemas.openxmlformats.org/presentationml/2006/main">
  <p:tag name="AS_UNIQUEID" val="1578"/>
</p:tagLst>
</file>

<file path=ppt/tags/tag34.xml><?xml version="1.0" encoding="utf-8"?>
<p:tagLst xmlns:p="http://schemas.openxmlformats.org/presentationml/2006/main">
  <p:tag name="AS_UNIQUEID" val="5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0.xml><?xml version="1.0" encoding="utf-8"?>
<p:tagLst xmlns:p="http://schemas.openxmlformats.org/presentationml/2006/main">
  <p:tag name="AS_UNIQUEID" val="1579"/>
</p:tagLst>
</file>

<file path=ppt/tags/tag341.xml><?xml version="1.0" encoding="utf-8"?>
<p:tagLst xmlns:p="http://schemas.openxmlformats.org/presentationml/2006/main">
  <p:tag name="AS_UNIQUEID" val="1580"/>
</p:tagLst>
</file>

<file path=ppt/tags/tag342.xml><?xml version="1.0" encoding="utf-8"?>
<p:tagLst xmlns:p="http://schemas.openxmlformats.org/presentationml/2006/main">
  <p:tag name="AS_UNIQUEID" val="1581"/>
</p:tagLst>
</file>

<file path=ppt/tags/tag343.xml><?xml version="1.0" encoding="utf-8"?>
<p:tagLst xmlns:p="http://schemas.openxmlformats.org/presentationml/2006/main">
  <p:tag name="AS_UNIQUEID" val="1582"/>
</p:tagLst>
</file>

<file path=ppt/tags/tag344.xml><?xml version="1.0" encoding="utf-8"?>
<p:tagLst xmlns:p="http://schemas.openxmlformats.org/presentationml/2006/main">
  <p:tag name="AS_UNIQUEID" val="1583"/>
</p:tagLst>
</file>

<file path=ppt/tags/tag345.xml><?xml version="1.0" encoding="utf-8"?>
<p:tagLst xmlns:p="http://schemas.openxmlformats.org/presentationml/2006/main">
  <p:tag name="AS_UNIQUEID" val="1584"/>
</p:tagLst>
</file>

<file path=ppt/tags/tag346.xml><?xml version="1.0" encoding="utf-8"?>
<p:tagLst xmlns:p="http://schemas.openxmlformats.org/presentationml/2006/main">
  <p:tag name="AS_UNIQUEID" val="1585"/>
</p:tagLst>
</file>

<file path=ppt/tags/tag347.xml><?xml version="1.0" encoding="utf-8"?>
<p:tagLst xmlns:p="http://schemas.openxmlformats.org/presentationml/2006/main">
  <p:tag name="AS_UNIQUEID" val="1586"/>
</p:tagLst>
</file>

<file path=ppt/tags/tag348.xml><?xml version="1.0" encoding="utf-8"?>
<p:tagLst xmlns:p="http://schemas.openxmlformats.org/presentationml/2006/main">
  <p:tag name="AS_UNIQUEID" val="1587"/>
</p:tagLst>
</file>

<file path=ppt/tags/tag349.xml><?xml version="1.0" encoding="utf-8"?>
<p:tagLst xmlns:p="http://schemas.openxmlformats.org/presentationml/2006/main">
  <p:tag name="AS_UNIQUEID" val="1588"/>
</p:tagLst>
</file>

<file path=ppt/tags/tag35.xml><?xml version="1.0" encoding="utf-8"?>
<p:tagLst xmlns:p="http://schemas.openxmlformats.org/presentationml/2006/main">
  <p:tag name="AS_UNIQUEID" val="5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0.xml><?xml version="1.0" encoding="utf-8"?>
<p:tagLst xmlns:p="http://schemas.openxmlformats.org/presentationml/2006/main">
  <p:tag name="AS_UNIQUEID" val="1589"/>
</p:tagLst>
</file>

<file path=ppt/tags/tag351.xml><?xml version="1.0" encoding="utf-8"?>
<p:tagLst xmlns:p="http://schemas.openxmlformats.org/presentationml/2006/main">
  <p:tag name="AS_UNIQUEID" val="1590"/>
</p:tagLst>
</file>

<file path=ppt/tags/tag352.xml><?xml version="1.0" encoding="utf-8"?>
<p:tagLst xmlns:p="http://schemas.openxmlformats.org/presentationml/2006/main">
  <p:tag name="AS_UNIQUEID" val="1591"/>
</p:tagLst>
</file>

<file path=ppt/tags/tag353.xml><?xml version="1.0" encoding="utf-8"?>
<p:tagLst xmlns:p="http://schemas.openxmlformats.org/presentationml/2006/main">
  <p:tag name="AS_UNIQUEID" val="388"/>
</p:tagLst>
</file>

<file path=ppt/tags/tag354.xml><?xml version="1.0" encoding="utf-8"?>
<p:tagLst xmlns:p="http://schemas.openxmlformats.org/presentationml/2006/main">
  <p:tag name="AS_UNIQUEID" val="389"/>
</p:tagLst>
</file>

<file path=ppt/tags/tag355.xml><?xml version="1.0" encoding="utf-8"?>
<p:tagLst xmlns:p="http://schemas.openxmlformats.org/presentationml/2006/main">
  <p:tag name="AS_UNIQUEID" val="390"/>
</p:tagLst>
</file>

<file path=ppt/tags/tag356.xml><?xml version="1.0" encoding="utf-8"?>
<p:tagLst xmlns:p="http://schemas.openxmlformats.org/presentationml/2006/main">
  <p:tag name="AS_UNIQUEID" val="391"/>
</p:tagLst>
</file>

<file path=ppt/tags/tag357.xml><?xml version="1.0" encoding="utf-8"?>
<p:tagLst xmlns:p="http://schemas.openxmlformats.org/presentationml/2006/main">
  <p:tag name="AS_UNIQUEID" val="392"/>
</p:tagLst>
</file>

<file path=ppt/tags/tag358.xml><?xml version="1.0" encoding="utf-8"?>
<p:tagLst xmlns:p="http://schemas.openxmlformats.org/presentationml/2006/main">
  <p:tag name="AS_UNIQUEID" val="1592"/>
</p:tagLst>
</file>

<file path=ppt/tags/tag359.xml><?xml version="1.0" encoding="utf-8"?>
<p:tagLst xmlns:p="http://schemas.openxmlformats.org/presentationml/2006/main">
  <p:tag name="AS_UNIQUEID" val="1593"/>
</p:tagLst>
</file>

<file path=ppt/tags/tag36.xml><?xml version="1.0" encoding="utf-8"?>
<p:tagLst xmlns:p="http://schemas.openxmlformats.org/presentationml/2006/main">
  <p:tag name="AS_UNIQUEID" val="5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0.xml><?xml version="1.0" encoding="utf-8"?>
<p:tagLst xmlns:p="http://schemas.openxmlformats.org/presentationml/2006/main">
  <p:tag name="AS_UNIQUEID" val="1594"/>
</p:tagLst>
</file>

<file path=ppt/tags/tag361.xml><?xml version="1.0" encoding="utf-8"?>
<p:tagLst xmlns:p="http://schemas.openxmlformats.org/presentationml/2006/main">
  <p:tag name="AS_UNIQUEID" val="1595"/>
</p:tagLst>
</file>

<file path=ppt/tags/tag362.xml><?xml version="1.0" encoding="utf-8"?>
<p:tagLst xmlns:p="http://schemas.openxmlformats.org/presentationml/2006/main">
  <p:tag name="AS_UNIQUEID" val="388"/>
</p:tagLst>
</file>

<file path=ppt/tags/tag363.xml><?xml version="1.0" encoding="utf-8"?>
<p:tagLst xmlns:p="http://schemas.openxmlformats.org/presentationml/2006/main">
  <p:tag name="AS_UNIQUEID" val="389"/>
</p:tagLst>
</file>

<file path=ppt/tags/tag364.xml><?xml version="1.0" encoding="utf-8"?>
<p:tagLst xmlns:p="http://schemas.openxmlformats.org/presentationml/2006/main">
  <p:tag name="AS_UNIQUEID" val="390"/>
</p:tagLst>
</file>

<file path=ppt/tags/tag365.xml><?xml version="1.0" encoding="utf-8"?>
<p:tagLst xmlns:p="http://schemas.openxmlformats.org/presentationml/2006/main">
  <p:tag name="AS_UNIQUEID" val="391"/>
</p:tagLst>
</file>

<file path=ppt/tags/tag366.xml><?xml version="1.0" encoding="utf-8"?>
<p:tagLst xmlns:p="http://schemas.openxmlformats.org/presentationml/2006/main">
  <p:tag name="AS_UNIQUEID" val="392"/>
</p:tagLst>
</file>

<file path=ppt/tags/tag367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368.xml><?xml version="1.0" encoding="utf-8"?>
<p:tagLst xmlns:p="http://schemas.openxmlformats.org/presentationml/2006/main">
  <p:tag name="AS_UNIQUEID" val="1596"/>
</p:tagLst>
</file>

<file path=ppt/tags/tag369.xml><?xml version="1.0" encoding="utf-8"?>
<p:tagLst xmlns:p="http://schemas.openxmlformats.org/presentationml/2006/main">
  <p:tag name="AS_UNIQUEID" val="1597"/>
</p:tagLst>
</file>

<file path=ppt/tags/tag37.xml><?xml version="1.0" encoding="utf-8"?>
<p:tagLst xmlns:p="http://schemas.openxmlformats.org/presentationml/2006/main">
  <p:tag name="AS_UNIQUEID" val="1427"/>
</p:tagLst>
</file>

<file path=ppt/tags/tag370.xml><?xml version="1.0" encoding="utf-8"?>
<p:tagLst xmlns:p="http://schemas.openxmlformats.org/presentationml/2006/main">
  <p:tag name="AS_UNIQUEID" val="1598"/>
</p:tagLst>
</file>

<file path=ppt/tags/tag371.xml><?xml version="1.0" encoding="utf-8"?>
<p:tagLst xmlns:p="http://schemas.openxmlformats.org/presentationml/2006/main">
  <p:tag name="AS_UNIQUEID" val="1599"/>
</p:tagLst>
</file>

<file path=ppt/tags/tag372.xml><?xml version="1.0" encoding="utf-8"?>
<p:tagLst xmlns:p="http://schemas.openxmlformats.org/presentationml/2006/main">
  <p:tag name="AS_UNIQUEID" val="1600"/>
</p:tagLst>
</file>

<file path=ppt/tags/tag373.xml><?xml version="1.0" encoding="utf-8"?>
<p:tagLst xmlns:p="http://schemas.openxmlformats.org/presentationml/2006/main">
  <p:tag name="AS_UNIQUEID" val="1601"/>
</p:tagLst>
</file>

<file path=ppt/tags/tag374.xml><?xml version="1.0" encoding="utf-8"?>
<p:tagLst xmlns:p="http://schemas.openxmlformats.org/presentationml/2006/main">
  <p:tag name="AS_UNIQUEID" val="1602"/>
</p:tagLst>
</file>

<file path=ppt/tags/tag375.xml><?xml version="1.0" encoding="utf-8"?>
<p:tagLst xmlns:p="http://schemas.openxmlformats.org/presentationml/2006/main">
  <p:tag name="AS_UNIQUEID" val="1603"/>
</p:tagLst>
</file>

<file path=ppt/tags/tag376.xml><?xml version="1.0" encoding="utf-8"?>
<p:tagLst xmlns:p="http://schemas.openxmlformats.org/presentationml/2006/main">
  <p:tag name="AS_UNIQUEID" val="1604"/>
</p:tagLst>
</file>

<file path=ppt/tags/tag377.xml><?xml version="1.0" encoding="utf-8"?>
<p:tagLst xmlns:p="http://schemas.openxmlformats.org/presentationml/2006/main">
  <p:tag name="AS_UNIQUEID" val="1605"/>
</p:tagLst>
</file>

<file path=ppt/tags/tag378.xml><?xml version="1.0" encoding="utf-8"?>
<p:tagLst xmlns:p="http://schemas.openxmlformats.org/presentationml/2006/main">
  <p:tag name="AS_UNIQUEID" val="1606"/>
</p:tagLst>
</file>

<file path=ppt/tags/tag379.xml><?xml version="1.0" encoding="utf-8"?>
<p:tagLst xmlns:p="http://schemas.openxmlformats.org/presentationml/2006/main">
  <p:tag name="AS_UNIQUEID" val="1607"/>
</p:tagLst>
</file>

<file path=ppt/tags/tag38.xml><?xml version="1.0" encoding="utf-8"?>
<p:tagLst xmlns:p="http://schemas.openxmlformats.org/presentationml/2006/main">
  <p:tag name="AS_UNIQUEID" val="535"/>
</p:tagLst>
</file>

<file path=ppt/tags/tag380.xml><?xml version="1.0" encoding="utf-8"?>
<p:tagLst xmlns:p="http://schemas.openxmlformats.org/presentationml/2006/main">
  <p:tag name="AS_UNIQUEID" val="1608"/>
</p:tagLst>
</file>

<file path=ppt/tags/tag381.xml><?xml version="1.0" encoding="utf-8"?>
<p:tagLst xmlns:p="http://schemas.openxmlformats.org/presentationml/2006/main">
  <p:tag name="AS_UNIQUEID" val="388"/>
</p:tagLst>
</file>

<file path=ppt/tags/tag382.xml><?xml version="1.0" encoding="utf-8"?>
<p:tagLst xmlns:p="http://schemas.openxmlformats.org/presentationml/2006/main">
  <p:tag name="AS_UNIQUEID" val="389"/>
</p:tagLst>
</file>

<file path=ppt/tags/tag383.xml><?xml version="1.0" encoding="utf-8"?>
<p:tagLst xmlns:p="http://schemas.openxmlformats.org/presentationml/2006/main">
  <p:tag name="AS_UNIQUEID" val="390"/>
</p:tagLst>
</file>

<file path=ppt/tags/tag384.xml><?xml version="1.0" encoding="utf-8"?>
<p:tagLst xmlns:p="http://schemas.openxmlformats.org/presentationml/2006/main">
  <p:tag name="AS_UNIQUEID" val="391"/>
</p:tagLst>
</file>

<file path=ppt/tags/tag385.xml><?xml version="1.0" encoding="utf-8"?>
<p:tagLst xmlns:p="http://schemas.openxmlformats.org/presentationml/2006/main">
  <p:tag name="AS_UNIQUEID" val="392"/>
</p:tagLst>
</file>

<file path=ppt/tags/tag386.xml><?xml version="1.0" encoding="utf-8"?>
<p:tagLst xmlns:p="http://schemas.openxmlformats.org/presentationml/2006/main">
  <p:tag name="AS_UNIQUEID" val="1609"/>
</p:tagLst>
</file>

<file path=ppt/tags/tag387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388.xml><?xml version="1.0" encoding="utf-8"?>
<p:tagLst xmlns:p="http://schemas.openxmlformats.org/presentationml/2006/main">
  <p:tag name="AS_UNIQUEID" val="1610"/>
</p:tagLst>
</file>

<file path=ppt/tags/tag389.xml><?xml version="1.0" encoding="utf-8"?>
<p:tagLst xmlns:p="http://schemas.openxmlformats.org/presentationml/2006/main">
  <p:tag name="AS_UNIQUEID" val="1611"/>
</p:tagLst>
</file>

<file path=ppt/tags/tag39.xml><?xml version="1.0" encoding="utf-8"?>
<p:tagLst xmlns:p="http://schemas.openxmlformats.org/presentationml/2006/main">
  <p:tag name="AS_UNIQUEID" val="5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0.xml><?xml version="1.0" encoding="utf-8"?>
<p:tagLst xmlns:p="http://schemas.openxmlformats.org/presentationml/2006/main">
  <p:tag name="AS_UNIQUEID" val="1612"/>
</p:tagLst>
</file>

<file path=ppt/tags/tag391.xml><?xml version="1.0" encoding="utf-8"?>
<p:tagLst xmlns:p="http://schemas.openxmlformats.org/presentationml/2006/main">
  <p:tag name="AS_UNIQUEID" val="1613"/>
</p:tagLst>
</file>

<file path=ppt/tags/tag392.xml><?xml version="1.0" encoding="utf-8"?>
<p:tagLst xmlns:p="http://schemas.openxmlformats.org/presentationml/2006/main">
  <p:tag name="AS_UNIQUEID" val="1614"/>
</p:tagLst>
</file>

<file path=ppt/tags/tag393.xml><?xml version="1.0" encoding="utf-8"?>
<p:tagLst xmlns:p="http://schemas.openxmlformats.org/presentationml/2006/main">
  <p:tag name="AS_UNIQUEID" val="1615"/>
</p:tagLst>
</file>

<file path=ppt/tags/tag394.xml><?xml version="1.0" encoding="utf-8"?>
<p:tagLst xmlns:p="http://schemas.openxmlformats.org/presentationml/2006/main">
  <p:tag name="AS_UNIQUEID" val="1616"/>
</p:tagLst>
</file>

<file path=ppt/tags/tag395.xml><?xml version="1.0" encoding="utf-8"?>
<p:tagLst xmlns:p="http://schemas.openxmlformats.org/presentationml/2006/main">
  <p:tag name="AS_UNIQUEID" val="1617"/>
</p:tagLst>
</file>

<file path=ppt/tags/tag396.xml><?xml version="1.0" encoding="utf-8"?>
<p:tagLst xmlns:p="http://schemas.openxmlformats.org/presentationml/2006/main">
  <p:tag name="AS_UNIQUEID" val="1618"/>
</p:tagLst>
</file>

<file path=ppt/tags/tag397.xml><?xml version="1.0" encoding="utf-8"?>
<p:tagLst xmlns:p="http://schemas.openxmlformats.org/presentationml/2006/main">
  <p:tag name="AS_UNIQUEID" val="1619"/>
</p:tagLst>
</file>

<file path=ppt/tags/tag398.xml><?xml version="1.0" encoding="utf-8"?>
<p:tagLst xmlns:p="http://schemas.openxmlformats.org/presentationml/2006/main">
  <p:tag name="AS_UNIQUEID" val="1620"/>
</p:tagLst>
</file>

<file path=ppt/tags/tag399.xml><?xml version="1.0" encoding="utf-8"?>
<p:tagLst xmlns:p="http://schemas.openxmlformats.org/presentationml/2006/main">
  <p:tag name="AS_UNIQUEID" val="1621"/>
</p:tagLst>
</file>

<file path=ppt/tags/tag4.xml><?xml version="1.0" encoding="utf-8"?>
<p:tagLst xmlns:p="http://schemas.openxmlformats.org/presentationml/2006/main">
  <p:tag name="AS_UNIQUEID" val="1419"/>
</p:tagLst>
</file>

<file path=ppt/tags/tag40.xml><?xml version="1.0" encoding="utf-8"?>
<p:tagLst xmlns:p="http://schemas.openxmlformats.org/presentationml/2006/main">
  <p:tag name="AS_UNIQUEID" val="5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0.xml><?xml version="1.0" encoding="utf-8"?>
<p:tagLst xmlns:p="http://schemas.openxmlformats.org/presentationml/2006/main">
  <p:tag name="AS_UNIQUEID" val="1622"/>
</p:tagLst>
</file>

<file path=ppt/tags/tag401.xml><?xml version="1.0" encoding="utf-8"?>
<p:tagLst xmlns:p="http://schemas.openxmlformats.org/presentationml/2006/main">
  <p:tag name="AS_UNIQUEID" val="388"/>
</p:tagLst>
</file>

<file path=ppt/tags/tag402.xml><?xml version="1.0" encoding="utf-8"?>
<p:tagLst xmlns:p="http://schemas.openxmlformats.org/presentationml/2006/main">
  <p:tag name="AS_UNIQUEID" val="389"/>
</p:tagLst>
</file>

<file path=ppt/tags/tag403.xml><?xml version="1.0" encoding="utf-8"?>
<p:tagLst xmlns:p="http://schemas.openxmlformats.org/presentationml/2006/main">
  <p:tag name="AS_UNIQUEID" val="390"/>
</p:tagLst>
</file>

<file path=ppt/tags/tag404.xml><?xml version="1.0" encoding="utf-8"?>
<p:tagLst xmlns:p="http://schemas.openxmlformats.org/presentationml/2006/main">
  <p:tag name="AS_UNIQUEID" val="391"/>
</p:tagLst>
</file>

<file path=ppt/tags/tag405.xml><?xml version="1.0" encoding="utf-8"?>
<p:tagLst xmlns:p="http://schemas.openxmlformats.org/presentationml/2006/main">
  <p:tag name="AS_UNIQUEID" val="392"/>
</p:tagLst>
</file>

<file path=ppt/tags/tag406.xml><?xml version="1.0" encoding="utf-8"?>
<p:tagLst xmlns:p="http://schemas.openxmlformats.org/presentationml/2006/main">
  <p:tag name="AS_UNIQUEID" val="1623"/>
</p:tagLst>
</file>

<file path=ppt/tags/tag407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408.xml><?xml version="1.0" encoding="utf-8"?>
<p:tagLst xmlns:p="http://schemas.openxmlformats.org/presentationml/2006/main">
  <p:tag name="AS_UNIQUEID" val="1624"/>
</p:tagLst>
</file>

<file path=ppt/tags/tag409.xml><?xml version="1.0" encoding="utf-8"?>
<p:tagLst xmlns:p="http://schemas.openxmlformats.org/presentationml/2006/main">
  <p:tag name="AS_UNIQUEID" val="1625"/>
</p:tagLst>
</file>

<file path=ppt/tags/tag41.xml><?xml version="1.0" encoding="utf-8"?>
<p:tagLst xmlns:p="http://schemas.openxmlformats.org/presentationml/2006/main">
  <p:tag name="AS_UNIQUEID" val="5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0.xml><?xml version="1.0" encoding="utf-8"?>
<p:tagLst xmlns:p="http://schemas.openxmlformats.org/presentationml/2006/main">
  <p:tag name="AS_UNIQUEID" val="1626"/>
</p:tagLst>
</file>

<file path=ppt/tags/tag411.xml><?xml version="1.0" encoding="utf-8"?>
<p:tagLst xmlns:p="http://schemas.openxmlformats.org/presentationml/2006/main">
  <p:tag name="AS_UNIQUEID" val="1627"/>
</p:tagLst>
</file>

<file path=ppt/tags/tag412.xml><?xml version="1.0" encoding="utf-8"?>
<p:tagLst xmlns:p="http://schemas.openxmlformats.org/presentationml/2006/main">
  <p:tag name="AS_UNIQUEID" val="1628"/>
</p:tagLst>
</file>

<file path=ppt/tags/tag413.xml><?xml version="1.0" encoding="utf-8"?>
<p:tagLst xmlns:p="http://schemas.openxmlformats.org/presentationml/2006/main">
  <p:tag name="AS_UNIQUEID" val="1629"/>
</p:tagLst>
</file>

<file path=ppt/tags/tag414.xml><?xml version="1.0" encoding="utf-8"?>
<p:tagLst xmlns:p="http://schemas.openxmlformats.org/presentationml/2006/main">
  <p:tag name="AS_UNIQUEID" val="1630"/>
</p:tagLst>
</file>

<file path=ppt/tags/tag415.xml><?xml version="1.0" encoding="utf-8"?>
<p:tagLst xmlns:p="http://schemas.openxmlformats.org/presentationml/2006/main">
  <p:tag name="AS_UNIQUEID" val="1631"/>
</p:tagLst>
</file>

<file path=ppt/tags/tag416.xml><?xml version="1.0" encoding="utf-8"?>
<p:tagLst xmlns:p="http://schemas.openxmlformats.org/presentationml/2006/main">
  <p:tag name="AS_UNIQUEID" val="1632"/>
</p:tagLst>
</file>

<file path=ppt/tags/tag417.xml><?xml version="1.0" encoding="utf-8"?>
<p:tagLst xmlns:p="http://schemas.openxmlformats.org/presentationml/2006/main">
  <p:tag name="AS_UNIQUEID" val="1633"/>
</p:tagLst>
</file>

<file path=ppt/tags/tag418.xml><?xml version="1.0" encoding="utf-8"?>
<p:tagLst xmlns:p="http://schemas.openxmlformats.org/presentationml/2006/main">
  <p:tag name="AS_UNIQUEID" val="1634"/>
</p:tagLst>
</file>

<file path=ppt/tags/tag419.xml><?xml version="1.0" encoding="utf-8"?>
<p:tagLst xmlns:p="http://schemas.openxmlformats.org/presentationml/2006/main">
  <p:tag name="AS_UNIQUEID" val="1635"/>
</p:tagLst>
</file>

<file path=ppt/tags/tag42.xml><?xml version="1.0" encoding="utf-8"?>
<p:tagLst xmlns:p="http://schemas.openxmlformats.org/presentationml/2006/main">
  <p:tag name="AS_UNIQUEID" val="1428"/>
</p:tagLst>
</file>

<file path=ppt/tags/tag420.xml><?xml version="1.0" encoding="utf-8"?>
<p:tagLst xmlns:p="http://schemas.openxmlformats.org/presentationml/2006/main">
  <p:tag name="AS_UNIQUEID" val="1636"/>
</p:tagLst>
</file>

<file path=ppt/tags/tag421.xml><?xml version="1.0" encoding="utf-8"?>
<p:tagLst xmlns:p="http://schemas.openxmlformats.org/presentationml/2006/main">
  <p:tag name="AS_UNIQUEID" val="388"/>
</p:tagLst>
</file>

<file path=ppt/tags/tag422.xml><?xml version="1.0" encoding="utf-8"?>
<p:tagLst xmlns:p="http://schemas.openxmlformats.org/presentationml/2006/main">
  <p:tag name="AS_UNIQUEID" val="389"/>
</p:tagLst>
</file>

<file path=ppt/tags/tag423.xml><?xml version="1.0" encoding="utf-8"?>
<p:tagLst xmlns:p="http://schemas.openxmlformats.org/presentationml/2006/main">
  <p:tag name="AS_UNIQUEID" val="390"/>
</p:tagLst>
</file>

<file path=ppt/tags/tag424.xml><?xml version="1.0" encoding="utf-8"?>
<p:tagLst xmlns:p="http://schemas.openxmlformats.org/presentationml/2006/main">
  <p:tag name="AS_UNIQUEID" val="391"/>
</p:tagLst>
</file>

<file path=ppt/tags/tag425.xml><?xml version="1.0" encoding="utf-8"?>
<p:tagLst xmlns:p="http://schemas.openxmlformats.org/presentationml/2006/main">
  <p:tag name="AS_UNIQUEID" val="392"/>
</p:tagLst>
</file>

<file path=ppt/tags/tag426.xml><?xml version="1.0" encoding="utf-8"?>
<p:tagLst xmlns:p="http://schemas.openxmlformats.org/presentationml/2006/main">
  <p:tag name="AS_UNIQUEID" val="1637"/>
</p:tagLst>
</file>

<file path=ppt/tags/tag427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428.xml><?xml version="1.0" encoding="utf-8"?>
<p:tagLst xmlns:p="http://schemas.openxmlformats.org/presentationml/2006/main">
  <p:tag name="AS_UNIQUEID" val="1638"/>
</p:tagLst>
</file>

<file path=ppt/tags/tag429.xml><?xml version="1.0" encoding="utf-8"?>
<p:tagLst xmlns:p="http://schemas.openxmlformats.org/presentationml/2006/main">
  <p:tag name="AS_UNIQUEID" val="1639"/>
</p:tagLst>
</file>

<file path=ppt/tags/tag43.xml><?xml version="1.0" encoding="utf-8"?>
<p:tagLst xmlns:p="http://schemas.openxmlformats.org/presentationml/2006/main">
  <p:tag name="AS_UNIQUEID" val="540"/>
</p:tagLst>
</file>

<file path=ppt/tags/tag430.xml><?xml version="1.0" encoding="utf-8"?>
<p:tagLst xmlns:p="http://schemas.openxmlformats.org/presentationml/2006/main">
  <p:tag name="AS_UNIQUEID" val="1640"/>
</p:tagLst>
</file>

<file path=ppt/tags/tag431.xml><?xml version="1.0" encoding="utf-8"?>
<p:tagLst xmlns:p="http://schemas.openxmlformats.org/presentationml/2006/main">
  <p:tag name="AS_UNIQUEID" val="1641"/>
</p:tagLst>
</file>

<file path=ppt/tags/tag432.xml><?xml version="1.0" encoding="utf-8"?>
<p:tagLst xmlns:p="http://schemas.openxmlformats.org/presentationml/2006/main">
  <p:tag name="AS_UNIQUEID" val="1642"/>
</p:tagLst>
</file>

<file path=ppt/tags/tag433.xml><?xml version="1.0" encoding="utf-8"?>
<p:tagLst xmlns:p="http://schemas.openxmlformats.org/presentationml/2006/main">
  <p:tag name="AS_UNIQUEID" val="1643"/>
</p:tagLst>
</file>

<file path=ppt/tags/tag434.xml><?xml version="1.0" encoding="utf-8"?>
<p:tagLst xmlns:p="http://schemas.openxmlformats.org/presentationml/2006/main">
  <p:tag name="AS_UNIQUEID" val="1644"/>
</p:tagLst>
</file>

<file path=ppt/tags/tag435.xml><?xml version="1.0" encoding="utf-8"?>
<p:tagLst xmlns:p="http://schemas.openxmlformats.org/presentationml/2006/main">
  <p:tag name="AS_UNIQUEID" val="1645"/>
</p:tagLst>
</file>

<file path=ppt/tags/tag436.xml><?xml version="1.0" encoding="utf-8"?>
<p:tagLst xmlns:p="http://schemas.openxmlformats.org/presentationml/2006/main">
  <p:tag name="AS_UNIQUEID" val="1646"/>
</p:tagLst>
</file>

<file path=ppt/tags/tag437.xml><?xml version="1.0" encoding="utf-8"?>
<p:tagLst xmlns:p="http://schemas.openxmlformats.org/presentationml/2006/main">
  <p:tag name="AS_UNIQUEID" val="1647"/>
</p:tagLst>
</file>

<file path=ppt/tags/tag438.xml><?xml version="1.0" encoding="utf-8"?>
<p:tagLst xmlns:p="http://schemas.openxmlformats.org/presentationml/2006/main">
  <p:tag name="AS_UNIQUEID" val="1648"/>
</p:tagLst>
</file>

<file path=ppt/tags/tag439.xml><?xml version="1.0" encoding="utf-8"?>
<p:tagLst xmlns:p="http://schemas.openxmlformats.org/presentationml/2006/main">
  <p:tag name="AS_UNIQUEID" val="1649"/>
</p:tagLst>
</file>

<file path=ppt/tags/tag44.xml><?xml version="1.0" encoding="utf-8"?>
<p:tagLst xmlns:p="http://schemas.openxmlformats.org/presentationml/2006/main">
  <p:tag name="AS_UNIQUEID" val="5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0.xml><?xml version="1.0" encoding="utf-8"?>
<p:tagLst xmlns:p="http://schemas.openxmlformats.org/presentationml/2006/main">
  <p:tag name="AS_UNIQUEID" val="1650"/>
</p:tagLst>
</file>

<file path=ppt/tags/tag441.xml><?xml version="1.0" encoding="utf-8"?>
<p:tagLst xmlns:p="http://schemas.openxmlformats.org/presentationml/2006/main">
  <p:tag name="AS_UNIQUEID" val="388"/>
</p:tagLst>
</file>

<file path=ppt/tags/tag442.xml><?xml version="1.0" encoding="utf-8"?>
<p:tagLst xmlns:p="http://schemas.openxmlformats.org/presentationml/2006/main">
  <p:tag name="AS_UNIQUEID" val="389"/>
</p:tagLst>
</file>

<file path=ppt/tags/tag443.xml><?xml version="1.0" encoding="utf-8"?>
<p:tagLst xmlns:p="http://schemas.openxmlformats.org/presentationml/2006/main">
  <p:tag name="AS_UNIQUEID" val="390"/>
</p:tagLst>
</file>

<file path=ppt/tags/tag444.xml><?xml version="1.0" encoding="utf-8"?>
<p:tagLst xmlns:p="http://schemas.openxmlformats.org/presentationml/2006/main">
  <p:tag name="AS_UNIQUEID" val="391"/>
</p:tagLst>
</file>

<file path=ppt/tags/tag445.xml><?xml version="1.0" encoding="utf-8"?>
<p:tagLst xmlns:p="http://schemas.openxmlformats.org/presentationml/2006/main">
  <p:tag name="AS_UNIQUEID" val="392"/>
</p:tagLst>
</file>

<file path=ppt/tags/tag446.xml><?xml version="1.0" encoding="utf-8"?>
<p:tagLst xmlns:p="http://schemas.openxmlformats.org/presentationml/2006/main">
  <p:tag name="AS_UNIQUEID" val="1651"/>
</p:tagLst>
</file>

<file path=ppt/tags/tag447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448.xml><?xml version="1.0" encoding="utf-8"?>
<p:tagLst xmlns:p="http://schemas.openxmlformats.org/presentationml/2006/main">
  <p:tag name="AS_UNIQUEID" val="1652"/>
</p:tagLst>
</file>

<file path=ppt/tags/tag449.xml><?xml version="1.0" encoding="utf-8"?>
<p:tagLst xmlns:p="http://schemas.openxmlformats.org/presentationml/2006/main">
  <p:tag name="AS_UNIQUEID" val="1653"/>
</p:tagLst>
</file>

<file path=ppt/tags/tag45.xml><?xml version="1.0" encoding="utf-8"?>
<p:tagLst xmlns:p="http://schemas.openxmlformats.org/presentationml/2006/main">
  <p:tag name="AS_UNIQUEID" val="5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50.xml><?xml version="1.0" encoding="utf-8"?>
<p:tagLst xmlns:p="http://schemas.openxmlformats.org/presentationml/2006/main">
  <p:tag name="AS_UNIQUEID" val="1654"/>
</p:tagLst>
</file>

<file path=ppt/tags/tag451.xml><?xml version="1.0" encoding="utf-8"?>
<p:tagLst xmlns:p="http://schemas.openxmlformats.org/presentationml/2006/main">
  <p:tag name="AS_UNIQUEID" val="1655"/>
</p:tagLst>
</file>

<file path=ppt/tags/tag452.xml><?xml version="1.0" encoding="utf-8"?>
<p:tagLst xmlns:p="http://schemas.openxmlformats.org/presentationml/2006/main">
  <p:tag name="AS_UNIQUEID" val="1656"/>
</p:tagLst>
</file>

<file path=ppt/tags/tag453.xml><?xml version="1.0" encoding="utf-8"?>
<p:tagLst xmlns:p="http://schemas.openxmlformats.org/presentationml/2006/main">
  <p:tag name="AS_UNIQUEID" val="1657"/>
</p:tagLst>
</file>

<file path=ppt/tags/tag454.xml><?xml version="1.0" encoding="utf-8"?>
<p:tagLst xmlns:p="http://schemas.openxmlformats.org/presentationml/2006/main">
  <p:tag name="AS_UNIQUEID" val="1658"/>
</p:tagLst>
</file>

<file path=ppt/tags/tag455.xml><?xml version="1.0" encoding="utf-8"?>
<p:tagLst xmlns:p="http://schemas.openxmlformats.org/presentationml/2006/main">
  <p:tag name="AS_UNIQUEID" val="388"/>
</p:tagLst>
</file>

<file path=ppt/tags/tag456.xml><?xml version="1.0" encoding="utf-8"?>
<p:tagLst xmlns:p="http://schemas.openxmlformats.org/presentationml/2006/main">
  <p:tag name="AS_UNIQUEID" val="389"/>
</p:tagLst>
</file>

<file path=ppt/tags/tag457.xml><?xml version="1.0" encoding="utf-8"?>
<p:tagLst xmlns:p="http://schemas.openxmlformats.org/presentationml/2006/main">
  <p:tag name="AS_UNIQUEID" val="390"/>
</p:tagLst>
</file>

<file path=ppt/tags/tag458.xml><?xml version="1.0" encoding="utf-8"?>
<p:tagLst xmlns:p="http://schemas.openxmlformats.org/presentationml/2006/main">
  <p:tag name="AS_UNIQUEID" val="391"/>
</p:tagLst>
</file>

<file path=ppt/tags/tag459.xml><?xml version="1.0" encoding="utf-8"?>
<p:tagLst xmlns:p="http://schemas.openxmlformats.org/presentationml/2006/main">
  <p:tag name="AS_UNIQUEID" val="392"/>
</p:tagLst>
</file>

<file path=ppt/tags/tag46.xml><?xml version="1.0" encoding="utf-8"?>
<p:tagLst xmlns:p="http://schemas.openxmlformats.org/presentationml/2006/main">
  <p:tag name="AS_UNIQUEID" val="5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0.xml><?xml version="1.0" encoding="utf-8"?>
<p:tagLst xmlns:p="http://schemas.openxmlformats.org/presentationml/2006/main">
  <p:tag name="AS_UNIQUEID" val="1659"/>
</p:tagLst>
</file>

<file path=ppt/tags/tag461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462.xml><?xml version="1.0" encoding="utf-8"?>
<p:tagLst xmlns:p="http://schemas.openxmlformats.org/presentationml/2006/main">
  <p:tag name="AS_UNIQUEID" val="1660"/>
</p:tagLst>
</file>

<file path=ppt/tags/tag463.xml><?xml version="1.0" encoding="utf-8"?>
<p:tagLst xmlns:p="http://schemas.openxmlformats.org/presentationml/2006/main">
  <p:tag name="AS_UNIQUEID" val="1661"/>
</p:tagLst>
</file>

<file path=ppt/tags/tag464.xml><?xml version="1.0" encoding="utf-8"?>
<p:tagLst xmlns:p="http://schemas.openxmlformats.org/presentationml/2006/main">
  <p:tag name="AS_UNIQUEID" val="1662"/>
</p:tagLst>
</file>

<file path=ppt/tags/tag465.xml><?xml version="1.0" encoding="utf-8"?>
<p:tagLst xmlns:p="http://schemas.openxmlformats.org/presentationml/2006/main">
  <p:tag name="AS_UNIQUEID" val="1663"/>
</p:tagLst>
</file>

<file path=ppt/tags/tag466.xml><?xml version="1.0" encoding="utf-8"?>
<p:tagLst xmlns:p="http://schemas.openxmlformats.org/presentationml/2006/main">
  <p:tag name="AS_UNIQUEID" val="1664"/>
</p:tagLst>
</file>

<file path=ppt/tags/tag467.xml><?xml version="1.0" encoding="utf-8"?>
<p:tagLst xmlns:p="http://schemas.openxmlformats.org/presentationml/2006/main">
  <p:tag name="AS_UNIQUEID" val="1665"/>
</p:tagLst>
</file>

<file path=ppt/tags/tag468.xml><?xml version="1.0" encoding="utf-8"?>
<p:tagLst xmlns:p="http://schemas.openxmlformats.org/presentationml/2006/main">
  <p:tag name="AS_UNIQUEID" val="1666"/>
</p:tagLst>
</file>

<file path=ppt/tags/tag469.xml><?xml version="1.0" encoding="utf-8"?>
<p:tagLst xmlns:p="http://schemas.openxmlformats.org/presentationml/2006/main">
  <p:tag name="AS_UNIQUEID" val="388"/>
</p:tagLst>
</file>

<file path=ppt/tags/tag47.xml><?xml version="1.0" encoding="utf-8"?>
<p:tagLst xmlns:p="http://schemas.openxmlformats.org/presentationml/2006/main">
  <p:tag name="AS_UNIQUEID" val="1429"/>
</p:tagLst>
</file>

<file path=ppt/tags/tag470.xml><?xml version="1.0" encoding="utf-8"?>
<p:tagLst xmlns:p="http://schemas.openxmlformats.org/presentationml/2006/main">
  <p:tag name="AS_UNIQUEID" val="389"/>
</p:tagLst>
</file>

<file path=ppt/tags/tag471.xml><?xml version="1.0" encoding="utf-8"?>
<p:tagLst xmlns:p="http://schemas.openxmlformats.org/presentationml/2006/main">
  <p:tag name="AS_UNIQUEID" val="390"/>
</p:tagLst>
</file>

<file path=ppt/tags/tag472.xml><?xml version="1.0" encoding="utf-8"?>
<p:tagLst xmlns:p="http://schemas.openxmlformats.org/presentationml/2006/main">
  <p:tag name="AS_UNIQUEID" val="391"/>
</p:tagLst>
</file>

<file path=ppt/tags/tag473.xml><?xml version="1.0" encoding="utf-8"?>
<p:tagLst xmlns:p="http://schemas.openxmlformats.org/presentationml/2006/main">
  <p:tag name="AS_UNIQUEID" val="392"/>
</p:tagLst>
</file>

<file path=ppt/tags/tag474.xml><?xml version="1.0" encoding="utf-8"?>
<p:tagLst xmlns:p="http://schemas.openxmlformats.org/presentationml/2006/main">
  <p:tag name="AS_UNIQUEID" val="1667"/>
</p:tagLst>
</file>

<file path=ppt/tags/tag475.xml><?xml version="1.0" encoding="utf-8"?>
<p:tagLst xmlns:p="http://schemas.openxmlformats.org/presentationml/2006/main">
  <p:tag name="KSO_WM_BEAUTIFY_FLAG" val="#wm#"/>
  <p:tag name="KSO_WM_TEMPLATE_CATEGORY" val="custom"/>
  <p:tag name="KSO_WM_TEMPLATE_INDEX" val="20177407"/>
</p:tagLst>
</file>

<file path=ppt/tags/tag476.xml><?xml version="1.0" encoding="utf-8"?>
<p:tagLst xmlns:p="http://schemas.openxmlformats.org/presentationml/2006/main">
  <p:tag name="AS_UNIQUEID" val="1668"/>
</p:tagLst>
</file>

<file path=ppt/tags/tag477.xml><?xml version="1.0" encoding="utf-8"?>
<p:tagLst xmlns:p="http://schemas.openxmlformats.org/presentationml/2006/main">
  <p:tag name="AS_UNIQUEID" val="719"/>
</p:tagLst>
</file>

<file path=ppt/tags/tag478.xml><?xml version="1.0" encoding="utf-8"?>
<p:tagLst xmlns:p="http://schemas.openxmlformats.org/presentationml/2006/main">
  <p:tag name="AS_UNIQUEID" val="720"/>
</p:tagLst>
</file>

<file path=ppt/tags/tag479.xml><?xml version="1.0" encoding="utf-8"?>
<p:tagLst xmlns:p="http://schemas.openxmlformats.org/presentationml/2006/main">
  <p:tag name="AS_UNIQUEID" val="721"/>
</p:tagLst>
</file>

<file path=ppt/tags/tag48.xml><?xml version="1.0" encoding="utf-8"?>
<p:tagLst xmlns:p="http://schemas.openxmlformats.org/presentationml/2006/main">
  <p:tag name="AS_UNIQUEID" val="545"/>
</p:tagLst>
</file>

<file path=ppt/tags/tag480.xml><?xml version="1.0" encoding="utf-8"?>
<p:tagLst xmlns:p="http://schemas.openxmlformats.org/presentationml/2006/main">
  <p:tag name="AS_UNIQUEID" val="1669"/>
</p:tagLst>
</file>

<file path=ppt/tags/tag481.xml><?xml version="1.0" encoding="utf-8"?>
<p:tagLst xmlns:p="http://schemas.openxmlformats.org/presentationml/2006/main">
  <p:tag name="AS_UNIQUEID" val="723"/>
</p:tagLst>
</file>

<file path=ppt/tags/tag482.xml><?xml version="1.0" encoding="utf-8"?>
<p:tagLst xmlns:p="http://schemas.openxmlformats.org/presentationml/2006/main">
  <p:tag name="AS_UNIQUEID" val="724"/>
</p:tagLst>
</file>

<file path=ppt/tags/tag483.xml><?xml version="1.0" encoding="utf-8"?>
<p:tagLst xmlns:p="http://schemas.openxmlformats.org/presentationml/2006/main">
  <p:tag name="AS_UNIQUEID" val="725"/>
</p:tagLst>
</file>

<file path=ppt/tags/tag484.xml><?xml version="1.0" encoding="utf-8"?>
<p:tagLst xmlns:p="http://schemas.openxmlformats.org/presentationml/2006/main">
  <p:tag name="AS_UNIQUEID" val="726"/>
</p:tagLst>
</file>

<file path=ppt/tags/tag485.xml><?xml version="1.0" encoding="utf-8"?>
<p:tagLst xmlns:p="http://schemas.openxmlformats.org/presentationml/2006/main">
  <p:tag name="AS_UNIQUEID" val="727"/>
</p:tagLst>
</file>

<file path=ppt/tags/tag486.xml><?xml version="1.0" encoding="utf-8"?>
<p:tagLst xmlns:p="http://schemas.openxmlformats.org/presentationml/2006/main">
  <p:tag name="AS_UNIQUEID" val="728"/>
</p:tagLst>
</file>

<file path=ppt/tags/tag487.xml><?xml version="1.0" encoding="utf-8"?>
<p:tagLst xmlns:p="http://schemas.openxmlformats.org/presentationml/2006/main">
  <p:tag name="AS_UNIQUEID" val="1670"/>
</p:tagLst>
</file>

<file path=ppt/tags/tag488.xml><?xml version="1.0" encoding="utf-8"?>
<p:tagLst xmlns:p="http://schemas.openxmlformats.org/presentationml/2006/main">
  <p:tag name="AS_UNIQUEID" val="1671"/>
</p:tagLst>
</file>

<file path=ppt/tags/tag489.xml><?xml version="1.0" encoding="utf-8"?>
<p:tagLst xmlns:p="http://schemas.openxmlformats.org/presentationml/2006/main">
  <p:tag name="AS_UNIQUEID" val="1672"/>
</p:tagLst>
</file>

<file path=ppt/tags/tag49.xml><?xml version="1.0" encoding="utf-8"?>
<p:tagLst xmlns:p="http://schemas.openxmlformats.org/presentationml/2006/main">
  <p:tag name="AS_UNIQUEID" val="5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0.xml><?xml version="1.0" encoding="utf-8"?>
<p:tagLst xmlns:p="http://schemas.openxmlformats.org/presentationml/2006/main">
  <p:tag name="AS_UNIQUEID" val="1673"/>
</p:tagLst>
</file>

<file path=ppt/tags/tag491.xml><?xml version="1.0" encoding="utf-8"?>
<p:tagLst xmlns:p="http://schemas.openxmlformats.org/presentationml/2006/main">
  <p:tag name="AS_UNIQUEID" val="1674"/>
</p:tagLst>
</file>

<file path=ppt/tags/tag492.xml><?xml version="1.0" encoding="utf-8"?>
<p:tagLst xmlns:p="http://schemas.openxmlformats.org/presentationml/2006/main">
  <p:tag name="AS_UNIQUEID" val="1675"/>
</p:tagLst>
</file>

<file path=ppt/tags/tag493.xml><?xml version="1.0" encoding="utf-8"?>
<p:tagLst xmlns:p="http://schemas.openxmlformats.org/presentationml/2006/main">
  <p:tag name="AS_UNIQUEID" val="1676"/>
</p:tagLst>
</file>

<file path=ppt/tags/tag494.xml><?xml version="1.0" encoding="utf-8"?>
<p:tagLst xmlns:p="http://schemas.openxmlformats.org/presentationml/2006/main">
  <p:tag name="AS_UNIQUEID" val="1677"/>
</p:tagLst>
</file>

<file path=ppt/tags/tag495.xml><?xml version="1.0" encoding="utf-8"?>
<p:tagLst xmlns:p="http://schemas.openxmlformats.org/presentationml/2006/main">
  <p:tag name="AS_UNIQUEID" val="1678"/>
</p:tagLst>
</file>

<file path=ppt/tags/tag496.xml><?xml version="1.0" encoding="utf-8"?>
<p:tagLst xmlns:p="http://schemas.openxmlformats.org/presentationml/2006/main">
  <p:tag name="AS_UNIQUEID" val="1679"/>
</p:tagLst>
</file>

<file path=ppt/tags/tag497.xml><?xml version="1.0" encoding="utf-8"?>
<p:tagLst xmlns:p="http://schemas.openxmlformats.org/presentationml/2006/main">
  <p:tag name="AS_UNIQUEID" val="1680"/>
</p:tagLst>
</file>

<file path=ppt/tags/tag498.xml><?xml version="1.0" encoding="utf-8"?>
<p:tagLst xmlns:p="http://schemas.openxmlformats.org/presentationml/2006/main">
  <p:tag name="AS_UNIQUEID" val="1681"/>
</p:tagLst>
</file>

<file path=ppt/tags/tag499.xml><?xml version="1.0" encoding="utf-8"?>
<p:tagLst xmlns:p="http://schemas.openxmlformats.org/presentationml/2006/main">
  <p:tag name="AS_UNIQUEID" val="1682"/>
</p:tagLst>
</file>

<file path=ppt/tags/tag5.xml><?xml version="1.0" encoding="utf-8"?>
<p:tagLst xmlns:p="http://schemas.openxmlformats.org/presentationml/2006/main">
  <p:tag name="AS_UNIQUEID" val="502"/>
</p:tagLst>
</file>

<file path=ppt/tags/tag50.xml><?xml version="1.0" encoding="utf-8"?>
<p:tagLst xmlns:p="http://schemas.openxmlformats.org/presentationml/2006/main">
  <p:tag name="AS_UNIQUEID" val="5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0.xml><?xml version="1.0" encoding="utf-8"?>
<p:tagLst xmlns:p="http://schemas.openxmlformats.org/presentationml/2006/main">
  <p:tag name="AS_UNIQUEID" val="1683"/>
</p:tagLst>
</file>

<file path=ppt/tags/tag501.xml><?xml version="1.0" encoding="utf-8"?>
<p:tagLst xmlns:p="http://schemas.openxmlformats.org/presentationml/2006/main">
  <p:tag name="AS_UNIQUEID" val="1684"/>
</p:tagLst>
</file>

<file path=ppt/tags/tag502.xml><?xml version="1.0" encoding="utf-8"?>
<p:tagLst xmlns:p="http://schemas.openxmlformats.org/presentationml/2006/main">
  <p:tag name="AS_UNIQUEID" val="1685"/>
</p:tagLst>
</file>

<file path=ppt/tags/tag503.xml><?xml version="1.0" encoding="utf-8"?>
<p:tagLst xmlns:p="http://schemas.openxmlformats.org/presentationml/2006/main">
  <p:tag name="AS_UNIQUEID" val="1686"/>
</p:tagLst>
</file>

<file path=ppt/tags/tag504.xml><?xml version="1.0" encoding="utf-8"?>
<p:tagLst xmlns:p="http://schemas.openxmlformats.org/presentationml/2006/main">
  <p:tag name="AS_UNIQUEID" val="371"/>
</p:tagLst>
</file>

<file path=ppt/tags/tag505.xml><?xml version="1.0" encoding="utf-8"?>
<p:tagLst xmlns:p="http://schemas.openxmlformats.org/presentationml/2006/main">
  <p:tag name="AS_UNIQUEID" val="372"/>
</p:tagLst>
</file>

<file path=ppt/tags/tag506.xml><?xml version="1.0" encoding="utf-8"?>
<p:tagLst xmlns:p="http://schemas.openxmlformats.org/presentationml/2006/main">
  <p:tag name="AS_UNIQUEID" val="373"/>
</p:tagLst>
</file>

<file path=ppt/tags/tag507.xml><?xml version="1.0" encoding="utf-8"?>
<p:tagLst xmlns:p="http://schemas.openxmlformats.org/presentationml/2006/main">
  <p:tag name="AS_UNIQUEID" val="374"/>
</p:tagLst>
</file>

<file path=ppt/tags/tag508.xml><?xml version="1.0" encoding="utf-8"?>
<p:tagLst xmlns:p="http://schemas.openxmlformats.org/presentationml/2006/main">
  <p:tag name="AS_UNIQUEID" val="1687"/>
</p:tagLst>
</file>

<file path=ppt/tags/tag509.xml><?xml version="1.0" encoding="utf-8"?>
<p:tagLst xmlns:p="http://schemas.openxmlformats.org/presentationml/2006/main">
  <p:tag name="AS_UNIQUEID" val="1688"/>
</p:tagLst>
</file>

<file path=ppt/tags/tag51.xml><?xml version="1.0" encoding="utf-8"?>
<p:tagLst xmlns:p="http://schemas.openxmlformats.org/presentationml/2006/main">
  <p:tag name="AS_UNIQUEID" val="5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0.xml><?xml version="1.0" encoding="utf-8"?>
<p:tagLst xmlns:p="http://schemas.openxmlformats.org/presentationml/2006/main">
  <p:tag name="AS_UNIQUEID" val="1689"/>
</p:tagLst>
</file>

<file path=ppt/tags/tag511.xml><?xml version="1.0" encoding="utf-8"?>
<p:tagLst xmlns:p="http://schemas.openxmlformats.org/presentationml/2006/main">
  <p:tag name="AS_UNIQUEID" val="1690"/>
</p:tagLst>
</file>

<file path=ppt/tags/tag512.xml><?xml version="1.0" encoding="utf-8"?>
<p:tagLst xmlns:p="http://schemas.openxmlformats.org/presentationml/2006/main">
  <p:tag name="AS_UNIQUEID" val="1691"/>
</p:tagLst>
</file>

<file path=ppt/tags/tag513.xml><?xml version="1.0" encoding="utf-8"?>
<p:tagLst xmlns:p="http://schemas.openxmlformats.org/presentationml/2006/main">
  <p:tag name="AS_UNIQUEID" val="1692"/>
</p:tagLst>
</file>

<file path=ppt/tags/tag514.xml><?xml version="1.0" encoding="utf-8"?>
<p:tagLst xmlns:p="http://schemas.openxmlformats.org/presentationml/2006/main">
  <p:tag name="AS_UNIQUEID" val="1693"/>
</p:tagLst>
</file>

<file path=ppt/tags/tag515.xml><?xml version="1.0" encoding="utf-8"?>
<p:tagLst xmlns:p="http://schemas.openxmlformats.org/presentationml/2006/main">
  <p:tag name="AS_UNIQUEID" val="1694"/>
</p:tagLst>
</file>

<file path=ppt/tags/tag516.xml><?xml version="1.0" encoding="utf-8"?>
<p:tagLst xmlns:p="http://schemas.openxmlformats.org/presentationml/2006/main">
  <p:tag name="AS_UNIQUEID" val="1695"/>
</p:tagLst>
</file>

<file path=ppt/tags/tag517.xml><?xml version="1.0" encoding="utf-8"?>
<p:tagLst xmlns:p="http://schemas.openxmlformats.org/presentationml/2006/main">
  <p:tag name="AS_UNIQUEID" val="1696"/>
</p:tagLst>
</file>

<file path=ppt/tags/tag518.xml><?xml version="1.0" encoding="utf-8"?>
<p:tagLst xmlns:p="http://schemas.openxmlformats.org/presentationml/2006/main">
  <p:tag name="AS_UNIQUEID" val="1697"/>
</p:tagLst>
</file>

<file path=ppt/tags/tag519.xml><?xml version="1.0" encoding="utf-8"?>
<p:tagLst xmlns:p="http://schemas.openxmlformats.org/presentationml/2006/main">
  <p:tag name="AS_UNIQUEID" val="1698"/>
</p:tagLst>
</file>

<file path=ppt/tags/tag52.xml><?xml version="1.0" encoding="utf-8"?>
<p:tagLst xmlns:p="http://schemas.openxmlformats.org/presentationml/2006/main">
  <p:tag name="AS_UNIQUEID" val="1430"/>
</p:tagLst>
</file>

<file path=ppt/tags/tag520.xml><?xml version="1.0" encoding="utf-8"?>
<p:tagLst xmlns:p="http://schemas.openxmlformats.org/presentationml/2006/main">
  <p:tag name="AS_UNIQUEID" val="1699"/>
</p:tagLst>
</file>

<file path=ppt/tags/tag521.xml><?xml version="1.0" encoding="utf-8"?>
<p:tagLst xmlns:p="http://schemas.openxmlformats.org/presentationml/2006/main">
  <p:tag name="AS_UNIQUEID" val="1700"/>
</p:tagLst>
</file>

<file path=ppt/tags/tag522.xml><?xml version="1.0" encoding="utf-8"?>
<p:tagLst xmlns:p="http://schemas.openxmlformats.org/presentationml/2006/main">
  <p:tag name="AS_UNIQUEID" val="1701"/>
</p:tagLst>
</file>

<file path=ppt/tags/tag523.xml><?xml version="1.0" encoding="utf-8"?>
<p:tagLst xmlns:p="http://schemas.openxmlformats.org/presentationml/2006/main">
  <p:tag name="AS_UNIQUEID" val="1702"/>
</p:tagLst>
</file>

<file path=ppt/tags/tag524.xml><?xml version="1.0" encoding="utf-8"?>
<p:tagLst xmlns:p="http://schemas.openxmlformats.org/presentationml/2006/main">
  <p:tag name="AS_UNIQUEID" val="1703"/>
</p:tagLst>
</file>

<file path=ppt/tags/tag525.xml><?xml version="1.0" encoding="utf-8"?>
<p:tagLst xmlns:p="http://schemas.openxmlformats.org/presentationml/2006/main">
  <p:tag name="AS_UNIQUEID" val="1704"/>
</p:tagLst>
</file>

<file path=ppt/tags/tag526.xml><?xml version="1.0" encoding="utf-8"?>
<p:tagLst xmlns:p="http://schemas.openxmlformats.org/presentationml/2006/main">
  <p:tag name="AS_UNIQUEID" val="1705"/>
</p:tagLst>
</file>

<file path=ppt/tags/tag527.xml><?xml version="1.0" encoding="utf-8"?>
<p:tagLst xmlns:p="http://schemas.openxmlformats.org/presentationml/2006/main">
  <p:tag name="AS_UNIQUEID" val="371"/>
</p:tagLst>
</file>

<file path=ppt/tags/tag528.xml><?xml version="1.0" encoding="utf-8"?>
<p:tagLst xmlns:p="http://schemas.openxmlformats.org/presentationml/2006/main">
  <p:tag name="AS_UNIQUEID" val="372"/>
</p:tagLst>
</file>

<file path=ppt/tags/tag529.xml><?xml version="1.0" encoding="utf-8"?>
<p:tagLst xmlns:p="http://schemas.openxmlformats.org/presentationml/2006/main">
  <p:tag name="AS_UNIQUEID" val="373"/>
</p:tagLst>
</file>

<file path=ppt/tags/tag53.xml><?xml version="1.0" encoding="utf-8"?>
<p:tagLst xmlns:p="http://schemas.openxmlformats.org/presentationml/2006/main">
  <p:tag name="AS_UNIQUEID" val="550"/>
</p:tagLst>
</file>

<file path=ppt/tags/tag530.xml><?xml version="1.0" encoding="utf-8"?>
<p:tagLst xmlns:p="http://schemas.openxmlformats.org/presentationml/2006/main">
  <p:tag name="AS_UNIQUEID" val="374"/>
</p:tagLst>
</file>

<file path=ppt/tags/tag531.xml><?xml version="1.0" encoding="utf-8"?>
<p:tagLst xmlns:p="http://schemas.openxmlformats.org/presentationml/2006/main">
  <p:tag name="AS_UNIQUEID" val="1706"/>
</p:tagLst>
</file>

<file path=ppt/tags/tag532.xml><?xml version="1.0" encoding="utf-8"?>
<p:tagLst xmlns:p="http://schemas.openxmlformats.org/presentationml/2006/main">
  <p:tag name="AS_UNIQUEID" val="1707"/>
</p:tagLst>
</file>

<file path=ppt/tags/tag533.xml><?xml version="1.0" encoding="utf-8"?>
<p:tagLst xmlns:p="http://schemas.openxmlformats.org/presentationml/2006/main">
  <p:tag name="AS_UNIQUEID" val="1708"/>
</p:tagLst>
</file>

<file path=ppt/tags/tag534.xml><?xml version="1.0" encoding="utf-8"?>
<p:tagLst xmlns:p="http://schemas.openxmlformats.org/presentationml/2006/main">
  <p:tag name="AS_UNIQUEID" val="1709"/>
</p:tagLst>
</file>

<file path=ppt/tags/tag535.xml><?xml version="1.0" encoding="utf-8"?>
<p:tagLst xmlns:p="http://schemas.openxmlformats.org/presentationml/2006/main">
  <p:tag name="AS_UNIQUEID" val="1710"/>
</p:tagLst>
</file>

<file path=ppt/tags/tag536.xml><?xml version="1.0" encoding="utf-8"?>
<p:tagLst xmlns:p="http://schemas.openxmlformats.org/presentationml/2006/main">
  <p:tag name="AS_UNIQUEID" val="1711"/>
</p:tagLst>
</file>

<file path=ppt/tags/tag537.xml><?xml version="1.0" encoding="utf-8"?>
<p:tagLst xmlns:p="http://schemas.openxmlformats.org/presentationml/2006/main">
  <p:tag name="AS_UNIQUEID" val="1712"/>
</p:tagLst>
</file>

<file path=ppt/tags/tag538.xml><?xml version="1.0" encoding="utf-8"?>
<p:tagLst xmlns:p="http://schemas.openxmlformats.org/presentationml/2006/main">
  <p:tag name="AS_UNIQUEID" val="1713"/>
</p:tagLst>
</file>

<file path=ppt/tags/tag539.xml><?xml version="1.0" encoding="utf-8"?>
<p:tagLst xmlns:p="http://schemas.openxmlformats.org/presentationml/2006/main">
  <p:tag name="AS_UNIQUEID" val="1714"/>
</p:tagLst>
</file>

<file path=ppt/tags/tag54.xml><?xml version="1.0" encoding="utf-8"?>
<p:tagLst xmlns:p="http://schemas.openxmlformats.org/presentationml/2006/main">
  <p:tag name="AS_UNIQUEID" val="5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40.xml><?xml version="1.0" encoding="utf-8"?>
<p:tagLst xmlns:p="http://schemas.openxmlformats.org/presentationml/2006/main">
  <p:tag name="AS_UNIQUEID" val="1715"/>
</p:tagLst>
</file>

<file path=ppt/tags/tag541.xml><?xml version="1.0" encoding="utf-8"?>
<p:tagLst xmlns:p="http://schemas.openxmlformats.org/presentationml/2006/main">
  <p:tag name="AS_UNIQUEID" val="1716"/>
</p:tagLst>
</file>

<file path=ppt/tags/tag542.xml><?xml version="1.0" encoding="utf-8"?>
<p:tagLst xmlns:p="http://schemas.openxmlformats.org/presentationml/2006/main">
  <p:tag name="AS_UNIQUEID" val="1717"/>
</p:tagLst>
</file>

<file path=ppt/tags/tag543.xml><?xml version="1.0" encoding="utf-8"?>
<p:tagLst xmlns:p="http://schemas.openxmlformats.org/presentationml/2006/main">
  <p:tag name="AS_UNIQUEID" val="1718"/>
</p:tagLst>
</file>

<file path=ppt/tags/tag544.xml><?xml version="1.0" encoding="utf-8"?>
<p:tagLst xmlns:p="http://schemas.openxmlformats.org/presentationml/2006/main">
  <p:tag name="AS_UNIQUEID" val="1719"/>
</p:tagLst>
</file>

<file path=ppt/tags/tag545.xml><?xml version="1.0" encoding="utf-8"?>
<p:tagLst xmlns:p="http://schemas.openxmlformats.org/presentationml/2006/main">
  <p:tag name="AS_UNIQUEID" val="1720"/>
</p:tagLst>
</file>

<file path=ppt/tags/tag546.xml><?xml version="1.0" encoding="utf-8"?>
<p:tagLst xmlns:p="http://schemas.openxmlformats.org/presentationml/2006/main">
  <p:tag name="AS_UNIQUEID" val="1721"/>
</p:tagLst>
</file>

<file path=ppt/tags/tag547.xml><?xml version="1.0" encoding="utf-8"?>
<p:tagLst xmlns:p="http://schemas.openxmlformats.org/presentationml/2006/main">
  <p:tag name="AS_UNIQUEID" val="371"/>
</p:tagLst>
</file>

<file path=ppt/tags/tag548.xml><?xml version="1.0" encoding="utf-8"?>
<p:tagLst xmlns:p="http://schemas.openxmlformats.org/presentationml/2006/main">
  <p:tag name="AS_UNIQUEID" val="372"/>
</p:tagLst>
</file>

<file path=ppt/tags/tag549.xml><?xml version="1.0" encoding="utf-8"?>
<p:tagLst xmlns:p="http://schemas.openxmlformats.org/presentationml/2006/main">
  <p:tag name="AS_UNIQUEID" val="373"/>
</p:tagLst>
</file>

<file path=ppt/tags/tag55.xml><?xml version="1.0" encoding="utf-8"?>
<p:tagLst xmlns:p="http://schemas.openxmlformats.org/presentationml/2006/main">
  <p:tag name="AS_UNIQUEID" val="5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0.xml><?xml version="1.0" encoding="utf-8"?>
<p:tagLst xmlns:p="http://schemas.openxmlformats.org/presentationml/2006/main">
  <p:tag name="AS_UNIQUEID" val="374"/>
</p:tagLst>
</file>

<file path=ppt/tags/tag551.xml><?xml version="1.0" encoding="utf-8"?>
<p:tagLst xmlns:p="http://schemas.openxmlformats.org/presentationml/2006/main">
  <p:tag name="AS_UNIQUEID" val="1722"/>
</p:tagLst>
</file>

<file path=ppt/tags/tag552.xml><?xml version="1.0" encoding="utf-8"?>
<p:tagLst xmlns:p="http://schemas.openxmlformats.org/presentationml/2006/main">
  <p:tag name="AS_UNIQUEID" val="1723"/>
</p:tagLst>
</file>

<file path=ppt/tags/tag553.xml><?xml version="1.0" encoding="utf-8"?>
<p:tagLst xmlns:p="http://schemas.openxmlformats.org/presentationml/2006/main">
  <p:tag name="AS_UNIQUEID" val="1724"/>
</p:tagLst>
</file>

<file path=ppt/tags/tag554.xml><?xml version="1.0" encoding="utf-8"?>
<p:tagLst xmlns:p="http://schemas.openxmlformats.org/presentationml/2006/main">
  <p:tag name="AS_UNIQUEID" val="1725"/>
</p:tagLst>
</file>

<file path=ppt/tags/tag555.xml><?xml version="1.0" encoding="utf-8"?>
<p:tagLst xmlns:p="http://schemas.openxmlformats.org/presentationml/2006/main">
  <p:tag name="AS_UNIQUEID" val="1726"/>
</p:tagLst>
</file>

<file path=ppt/tags/tag556.xml><?xml version="1.0" encoding="utf-8"?>
<p:tagLst xmlns:p="http://schemas.openxmlformats.org/presentationml/2006/main">
  <p:tag name="AS_UNIQUEID" val="1727"/>
</p:tagLst>
</file>

<file path=ppt/tags/tag557.xml><?xml version="1.0" encoding="utf-8"?>
<p:tagLst xmlns:p="http://schemas.openxmlformats.org/presentationml/2006/main">
  <p:tag name="AS_UNIQUEID" val="1728"/>
</p:tagLst>
</file>

<file path=ppt/tags/tag558.xml><?xml version="1.0" encoding="utf-8"?>
<p:tagLst xmlns:p="http://schemas.openxmlformats.org/presentationml/2006/main">
  <p:tag name="AS_UNIQUEID" val="1729"/>
</p:tagLst>
</file>

<file path=ppt/tags/tag559.xml><?xml version="1.0" encoding="utf-8"?>
<p:tagLst xmlns:p="http://schemas.openxmlformats.org/presentationml/2006/main">
  <p:tag name="AS_UNIQUEID" val="1730"/>
</p:tagLst>
</file>

<file path=ppt/tags/tag56.xml><?xml version="1.0" encoding="utf-8"?>
<p:tagLst xmlns:p="http://schemas.openxmlformats.org/presentationml/2006/main">
  <p:tag name="AS_UNIQUEID" val="5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0.xml><?xml version="1.0" encoding="utf-8"?>
<p:tagLst xmlns:p="http://schemas.openxmlformats.org/presentationml/2006/main">
  <p:tag name="AS_UNIQUEID" val="1731"/>
</p:tagLst>
</file>

<file path=ppt/tags/tag561.xml><?xml version="1.0" encoding="utf-8"?>
<p:tagLst xmlns:p="http://schemas.openxmlformats.org/presentationml/2006/main">
  <p:tag name="AS_UNIQUEID" val="1732"/>
</p:tagLst>
</file>

<file path=ppt/tags/tag562.xml><?xml version="1.0" encoding="utf-8"?>
<p:tagLst xmlns:p="http://schemas.openxmlformats.org/presentationml/2006/main">
  <p:tag name="AS_UNIQUEID" val="1733"/>
</p:tagLst>
</file>

<file path=ppt/tags/tag563.xml><?xml version="1.0" encoding="utf-8"?>
<p:tagLst xmlns:p="http://schemas.openxmlformats.org/presentationml/2006/main">
  <p:tag name="AS_UNIQUEID" val="1734"/>
</p:tagLst>
</file>

<file path=ppt/tags/tag564.xml><?xml version="1.0" encoding="utf-8"?>
<p:tagLst xmlns:p="http://schemas.openxmlformats.org/presentationml/2006/main">
  <p:tag name="AS_UNIQUEID" val="1735"/>
</p:tagLst>
</file>

<file path=ppt/tags/tag565.xml><?xml version="1.0" encoding="utf-8"?>
<p:tagLst xmlns:p="http://schemas.openxmlformats.org/presentationml/2006/main">
  <p:tag name="AS_UNIQUEID" val="371"/>
</p:tagLst>
</file>

<file path=ppt/tags/tag566.xml><?xml version="1.0" encoding="utf-8"?>
<p:tagLst xmlns:p="http://schemas.openxmlformats.org/presentationml/2006/main">
  <p:tag name="AS_UNIQUEID" val="372"/>
</p:tagLst>
</file>

<file path=ppt/tags/tag567.xml><?xml version="1.0" encoding="utf-8"?>
<p:tagLst xmlns:p="http://schemas.openxmlformats.org/presentationml/2006/main">
  <p:tag name="AS_UNIQUEID" val="373"/>
</p:tagLst>
</file>

<file path=ppt/tags/tag568.xml><?xml version="1.0" encoding="utf-8"?>
<p:tagLst xmlns:p="http://schemas.openxmlformats.org/presentationml/2006/main">
  <p:tag name="AS_UNIQUEID" val="374"/>
</p:tagLst>
</file>

<file path=ppt/tags/tag569.xml><?xml version="1.0" encoding="utf-8"?>
<p:tagLst xmlns:p="http://schemas.openxmlformats.org/presentationml/2006/main">
  <p:tag name="AS_UNIQUEID" val="1736"/>
</p:tagLst>
</file>

<file path=ppt/tags/tag57.xml><?xml version="1.0" encoding="utf-8"?>
<p:tagLst xmlns:p="http://schemas.openxmlformats.org/presentationml/2006/main">
  <p:tag name="AS_UNIQUEID" val="1431"/>
</p:tagLst>
</file>

<file path=ppt/tags/tag570.xml><?xml version="1.0" encoding="utf-8"?>
<p:tagLst xmlns:p="http://schemas.openxmlformats.org/presentationml/2006/main">
  <p:tag name="AS_UNIQUEID" val="1737"/>
</p:tagLst>
</file>

<file path=ppt/tags/tag571.xml><?xml version="1.0" encoding="utf-8"?>
<p:tagLst xmlns:p="http://schemas.openxmlformats.org/presentationml/2006/main">
  <p:tag name="AS_UNIQUEID" val="1738"/>
</p:tagLst>
</file>

<file path=ppt/tags/tag572.xml><?xml version="1.0" encoding="utf-8"?>
<p:tagLst xmlns:p="http://schemas.openxmlformats.org/presentationml/2006/main">
  <p:tag name="AS_UNIQUEID" val="1739"/>
</p:tagLst>
</file>

<file path=ppt/tags/tag573.xml><?xml version="1.0" encoding="utf-8"?>
<p:tagLst xmlns:p="http://schemas.openxmlformats.org/presentationml/2006/main">
  <p:tag name="AS_UNIQUEID" val="1740"/>
</p:tagLst>
</file>

<file path=ppt/tags/tag574.xml><?xml version="1.0" encoding="utf-8"?>
<p:tagLst xmlns:p="http://schemas.openxmlformats.org/presentationml/2006/main">
  <p:tag name="AS_UNIQUEID" val="1741"/>
</p:tagLst>
</file>

<file path=ppt/tags/tag575.xml><?xml version="1.0" encoding="utf-8"?>
<p:tagLst xmlns:p="http://schemas.openxmlformats.org/presentationml/2006/main">
  <p:tag name="AS_UNIQUEID" val="1742"/>
</p:tagLst>
</file>

<file path=ppt/tags/tag576.xml><?xml version="1.0" encoding="utf-8"?>
<p:tagLst xmlns:p="http://schemas.openxmlformats.org/presentationml/2006/main">
  <p:tag name="AS_UNIQUEID" val="1743"/>
</p:tagLst>
</file>

<file path=ppt/tags/tag577.xml><?xml version="1.0" encoding="utf-8"?>
<p:tagLst xmlns:p="http://schemas.openxmlformats.org/presentationml/2006/main">
  <p:tag name="AS_UNIQUEID" val="1744"/>
</p:tagLst>
</file>

<file path=ppt/tags/tag578.xml><?xml version="1.0" encoding="utf-8"?>
<p:tagLst xmlns:p="http://schemas.openxmlformats.org/presentationml/2006/main">
  <p:tag name="AS_UNIQUEID" val="1745"/>
</p:tagLst>
</file>

<file path=ppt/tags/tag579.xml><?xml version="1.0" encoding="utf-8"?>
<p:tagLst xmlns:p="http://schemas.openxmlformats.org/presentationml/2006/main">
  <p:tag name="AS_UNIQUEID" val="1746"/>
</p:tagLst>
</file>

<file path=ppt/tags/tag58.xml><?xml version="1.0" encoding="utf-8"?>
<p:tagLst xmlns:p="http://schemas.openxmlformats.org/presentationml/2006/main">
  <p:tag name="AS_UNIQUEID" val="555"/>
</p:tagLst>
</file>

<file path=ppt/tags/tag580.xml><?xml version="1.0" encoding="utf-8"?>
<p:tagLst xmlns:p="http://schemas.openxmlformats.org/presentationml/2006/main">
  <p:tag name="AS_UNIQUEID" val="1747"/>
</p:tagLst>
</file>

<file path=ppt/tags/tag581.xml><?xml version="1.0" encoding="utf-8"?>
<p:tagLst xmlns:p="http://schemas.openxmlformats.org/presentationml/2006/main">
  <p:tag name="AS_UNIQUEID" val="1748"/>
</p:tagLst>
</file>

<file path=ppt/tags/tag582.xml><?xml version="1.0" encoding="utf-8"?>
<p:tagLst xmlns:p="http://schemas.openxmlformats.org/presentationml/2006/main">
  <p:tag name="AS_UNIQUEID" val="1749"/>
</p:tagLst>
</file>

<file path=ppt/tags/tag583.xml><?xml version="1.0" encoding="utf-8"?>
<p:tagLst xmlns:p="http://schemas.openxmlformats.org/presentationml/2006/main">
  <p:tag name="AS_UNIQUEID" val="1750"/>
</p:tagLst>
</file>

<file path=ppt/tags/tag584.xml><?xml version="1.0" encoding="utf-8"?>
<p:tagLst xmlns:p="http://schemas.openxmlformats.org/presentationml/2006/main">
  <p:tag name="AS_UNIQUEID" val="1751"/>
</p:tagLst>
</file>

<file path=ppt/tags/tag585.xml><?xml version="1.0" encoding="utf-8"?>
<p:tagLst xmlns:p="http://schemas.openxmlformats.org/presentationml/2006/main">
  <p:tag name="AS_UNIQUEID" val="1752"/>
</p:tagLst>
</file>

<file path=ppt/tags/tag586.xml><?xml version="1.0" encoding="utf-8"?>
<p:tagLst xmlns:p="http://schemas.openxmlformats.org/presentationml/2006/main">
  <p:tag name="AS_UNIQUEID" val="371"/>
</p:tagLst>
</file>

<file path=ppt/tags/tag587.xml><?xml version="1.0" encoding="utf-8"?>
<p:tagLst xmlns:p="http://schemas.openxmlformats.org/presentationml/2006/main">
  <p:tag name="AS_UNIQUEID" val="372"/>
</p:tagLst>
</file>

<file path=ppt/tags/tag588.xml><?xml version="1.0" encoding="utf-8"?>
<p:tagLst xmlns:p="http://schemas.openxmlformats.org/presentationml/2006/main">
  <p:tag name="AS_UNIQUEID" val="373"/>
</p:tagLst>
</file>

<file path=ppt/tags/tag589.xml><?xml version="1.0" encoding="utf-8"?>
<p:tagLst xmlns:p="http://schemas.openxmlformats.org/presentationml/2006/main">
  <p:tag name="AS_UNIQUEID" val="374"/>
</p:tagLst>
</file>

<file path=ppt/tags/tag59.xml><?xml version="1.0" encoding="utf-8"?>
<p:tagLst xmlns:p="http://schemas.openxmlformats.org/presentationml/2006/main">
  <p:tag name="AS_UNIQUEID" val="5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0.xml><?xml version="1.0" encoding="utf-8"?>
<p:tagLst xmlns:p="http://schemas.openxmlformats.org/presentationml/2006/main">
  <p:tag name="AS_UNIQUEID" val="1753"/>
</p:tagLst>
</file>

<file path=ppt/tags/tag591.xml><?xml version="1.0" encoding="utf-8"?>
<p:tagLst xmlns:p="http://schemas.openxmlformats.org/presentationml/2006/main">
  <p:tag name="AS_UNIQUEID" val="1754"/>
</p:tagLst>
</file>

<file path=ppt/tags/tag592.xml><?xml version="1.0" encoding="utf-8"?>
<p:tagLst xmlns:p="http://schemas.openxmlformats.org/presentationml/2006/main">
  <p:tag name="AS_UNIQUEID" val="1755"/>
</p:tagLst>
</file>

<file path=ppt/tags/tag593.xml><?xml version="1.0" encoding="utf-8"?>
<p:tagLst xmlns:p="http://schemas.openxmlformats.org/presentationml/2006/main">
  <p:tag name="AS_UNIQUEID" val="1756"/>
</p:tagLst>
</file>

<file path=ppt/tags/tag594.xml><?xml version="1.0" encoding="utf-8"?>
<p:tagLst xmlns:p="http://schemas.openxmlformats.org/presentationml/2006/main">
  <p:tag name="AS_UNIQUEID" val="1757"/>
</p:tagLst>
</file>

<file path=ppt/tags/tag595.xml><?xml version="1.0" encoding="utf-8"?>
<p:tagLst xmlns:p="http://schemas.openxmlformats.org/presentationml/2006/main">
  <p:tag name="AS_UNIQUEID" val="1758"/>
</p:tagLst>
</file>

<file path=ppt/tags/tag596.xml><?xml version="1.0" encoding="utf-8"?>
<p:tagLst xmlns:p="http://schemas.openxmlformats.org/presentationml/2006/main">
  <p:tag name="AS_UNIQUEID" val="1759"/>
</p:tagLst>
</file>

<file path=ppt/tags/tag597.xml><?xml version="1.0" encoding="utf-8"?>
<p:tagLst xmlns:p="http://schemas.openxmlformats.org/presentationml/2006/main">
  <p:tag name="AS_UNIQUEID" val="1760"/>
</p:tagLst>
</file>

<file path=ppt/tags/tag598.xml><?xml version="1.0" encoding="utf-8"?>
<p:tagLst xmlns:p="http://schemas.openxmlformats.org/presentationml/2006/main">
  <p:tag name="AS_UNIQUEID" val="1761"/>
</p:tagLst>
</file>

<file path=ppt/tags/tag599.xml><?xml version="1.0" encoding="utf-8"?>
<p:tagLst xmlns:p="http://schemas.openxmlformats.org/presentationml/2006/main">
  <p:tag name="AS_UNIQUEID" val="1762"/>
</p:tagLst>
</file>

<file path=ppt/tags/tag6.xml><?xml version="1.0" encoding="utf-8"?>
<p:tagLst xmlns:p="http://schemas.openxmlformats.org/presentationml/2006/main">
  <p:tag name="AS_UNIQUEID" val="503"/>
</p:tagLst>
</file>

<file path=ppt/tags/tag60.xml><?xml version="1.0" encoding="utf-8"?>
<p:tagLst xmlns:p="http://schemas.openxmlformats.org/presentationml/2006/main">
  <p:tag name="AS_UNIQUEID" val="5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0.xml><?xml version="1.0" encoding="utf-8"?>
<p:tagLst xmlns:p="http://schemas.openxmlformats.org/presentationml/2006/main">
  <p:tag name="AS_UNIQUEID" val="1763"/>
</p:tagLst>
</file>

<file path=ppt/tags/tag601.xml><?xml version="1.0" encoding="utf-8"?>
<p:tagLst xmlns:p="http://schemas.openxmlformats.org/presentationml/2006/main">
  <p:tag name="AS_UNIQUEID" val="1764"/>
</p:tagLst>
</file>

<file path=ppt/tags/tag602.xml><?xml version="1.0" encoding="utf-8"?>
<p:tagLst xmlns:p="http://schemas.openxmlformats.org/presentationml/2006/main">
  <p:tag name="AS_UNIQUEID" val="1765"/>
</p:tagLst>
</file>

<file path=ppt/tags/tag603.xml><?xml version="1.0" encoding="utf-8"?>
<p:tagLst xmlns:p="http://schemas.openxmlformats.org/presentationml/2006/main">
  <p:tag name="AS_UNIQUEID" val="1766"/>
</p:tagLst>
</file>

<file path=ppt/tags/tag604.xml><?xml version="1.0" encoding="utf-8"?>
<p:tagLst xmlns:p="http://schemas.openxmlformats.org/presentationml/2006/main">
  <p:tag name="AS_UNIQUEID" val="1767"/>
</p:tagLst>
</file>

<file path=ppt/tags/tag605.xml><?xml version="1.0" encoding="utf-8"?>
<p:tagLst xmlns:p="http://schemas.openxmlformats.org/presentationml/2006/main">
  <p:tag name="AS_UNIQUEID" val="1768"/>
</p:tagLst>
</file>

<file path=ppt/tags/tag606.xml><?xml version="1.0" encoding="utf-8"?>
<p:tagLst xmlns:p="http://schemas.openxmlformats.org/presentationml/2006/main">
  <p:tag name="AS_UNIQUEID" val="371"/>
</p:tagLst>
</file>

<file path=ppt/tags/tag607.xml><?xml version="1.0" encoding="utf-8"?>
<p:tagLst xmlns:p="http://schemas.openxmlformats.org/presentationml/2006/main">
  <p:tag name="AS_UNIQUEID" val="372"/>
</p:tagLst>
</file>

<file path=ppt/tags/tag608.xml><?xml version="1.0" encoding="utf-8"?>
<p:tagLst xmlns:p="http://schemas.openxmlformats.org/presentationml/2006/main">
  <p:tag name="AS_UNIQUEID" val="373"/>
</p:tagLst>
</file>

<file path=ppt/tags/tag609.xml><?xml version="1.0" encoding="utf-8"?>
<p:tagLst xmlns:p="http://schemas.openxmlformats.org/presentationml/2006/main">
  <p:tag name="AS_UNIQUEID" val="374"/>
</p:tagLst>
</file>

<file path=ppt/tags/tag61.xml><?xml version="1.0" encoding="utf-8"?>
<p:tagLst xmlns:p="http://schemas.openxmlformats.org/presentationml/2006/main">
  <p:tag name="AS_UNIQUEID" val="5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0.xml><?xml version="1.0" encoding="utf-8"?>
<p:tagLst xmlns:p="http://schemas.openxmlformats.org/presentationml/2006/main">
  <p:tag name="AS_UNIQUEID" val="1769"/>
</p:tagLst>
</file>

<file path=ppt/tags/tag611.xml><?xml version="1.0" encoding="utf-8"?>
<p:tagLst xmlns:p="http://schemas.openxmlformats.org/presentationml/2006/main">
  <p:tag name="AS_UNIQUEID" val="1770"/>
</p:tagLst>
</file>

<file path=ppt/tags/tag612.xml><?xml version="1.0" encoding="utf-8"?>
<p:tagLst xmlns:p="http://schemas.openxmlformats.org/presentationml/2006/main">
  <p:tag name="AS_UNIQUEID" val="1771"/>
</p:tagLst>
</file>

<file path=ppt/tags/tag613.xml><?xml version="1.0" encoding="utf-8"?>
<p:tagLst xmlns:p="http://schemas.openxmlformats.org/presentationml/2006/main">
  <p:tag name="AS_UNIQUEID" val="1772"/>
</p:tagLst>
</file>

<file path=ppt/tags/tag614.xml><?xml version="1.0" encoding="utf-8"?>
<p:tagLst xmlns:p="http://schemas.openxmlformats.org/presentationml/2006/main">
  <p:tag name="AS_UNIQUEID" val="1773"/>
</p:tagLst>
</file>

<file path=ppt/tags/tag615.xml><?xml version="1.0" encoding="utf-8"?>
<p:tagLst xmlns:p="http://schemas.openxmlformats.org/presentationml/2006/main">
  <p:tag name="AS_UNIQUEID" val="1774"/>
</p:tagLst>
</file>

<file path=ppt/tags/tag616.xml><?xml version="1.0" encoding="utf-8"?>
<p:tagLst xmlns:p="http://schemas.openxmlformats.org/presentationml/2006/main">
  <p:tag name="AS_UNIQUEID" val="1775"/>
</p:tagLst>
</file>

<file path=ppt/tags/tag617.xml><?xml version="1.0" encoding="utf-8"?>
<p:tagLst xmlns:p="http://schemas.openxmlformats.org/presentationml/2006/main">
  <p:tag name="AS_UNIQUEID" val="1776"/>
</p:tagLst>
</file>

<file path=ppt/tags/tag618.xml><?xml version="1.0" encoding="utf-8"?>
<p:tagLst xmlns:p="http://schemas.openxmlformats.org/presentationml/2006/main">
  <p:tag name="AS_UNIQUEID" val="1777"/>
</p:tagLst>
</file>

<file path=ppt/tags/tag619.xml><?xml version="1.0" encoding="utf-8"?>
<p:tagLst xmlns:p="http://schemas.openxmlformats.org/presentationml/2006/main">
  <p:tag name="AS_UNIQUEID" val="1778"/>
</p:tagLst>
</file>

<file path=ppt/tags/tag62.xml><?xml version="1.0" encoding="utf-8"?>
<p:tagLst xmlns:p="http://schemas.openxmlformats.org/presentationml/2006/main">
  <p:tag name="AS_UNIQUEID" val="1432"/>
</p:tagLst>
</file>

<file path=ppt/tags/tag620.xml><?xml version="1.0" encoding="utf-8"?>
<p:tagLst xmlns:p="http://schemas.openxmlformats.org/presentationml/2006/main">
  <p:tag name="AS_UNIQUEID" val="1779"/>
</p:tagLst>
</file>

<file path=ppt/tags/tag621.xml><?xml version="1.0" encoding="utf-8"?>
<p:tagLst xmlns:p="http://schemas.openxmlformats.org/presentationml/2006/main">
  <p:tag name="AS_UNIQUEID" val="1780"/>
</p:tagLst>
</file>

<file path=ppt/tags/tag622.xml><?xml version="1.0" encoding="utf-8"?>
<p:tagLst xmlns:p="http://schemas.openxmlformats.org/presentationml/2006/main">
  <p:tag name="AS_UNIQUEID" val="1781"/>
</p:tagLst>
</file>

<file path=ppt/tags/tag623.xml><?xml version="1.0" encoding="utf-8"?>
<p:tagLst xmlns:p="http://schemas.openxmlformats.org/presentationml/2006/main">
  <p:tag name="AS_UNIQUEID" val="1782"/>
</p:tagLst>
</file>

<file path=ppt/tags/tag624.xml><?xml version="1.0" encoding="utf-8"?>
<p:tagLst xmlns:p="http://schemas.openxmlformats.org/presentationml/2006/main">
  <p:tag name="AS_UNIQUEID" val="1783"/>
</p:tagLst>
</file>

<file path=ppt/tags/tag625.xml><?xml version="1.0" encoding="utf-8"?>
<p:tagLst xmlns:p="http://schemas.openxmlformats.org/presentationml/2006/main">
  <p:tag name="AS_UNIQUEID" val="1784"/>
</p:tagLst>
</file>

<file path=ppt/tags/tag626.xml><?xml version="1.0" encoding="utf-8"?>
<p:tagLst xmlns:p="http://schemas.openxmlformats.org/presentationml/2006/main">
  <p:tag name="AS_UNIQUEID" val="371"/>
</p:tagLst>
</file>

<file path=ppt/tags/tag627.xml><?xml version="1.0" encoding="utf-8"?>
<p:tagLst xmlns:p="http://schemas.openxmlformats.org/presentationml/2006/main">
  <p:tag name="AS_UNIQUEID" val="372"/>
</p:tagLst>
</file>

<file path=ppt/tags/tag628.xml><?xml version="1.0" encoding="utf-8"?>
<p:tagLst xmlns:p="http://schemas.openxmlformats.org/presentationml/2006/main">
  <p:tag name="AS_UNIQUEID" val="373"/>
</p:tagLst>
</file>

<file path=ppt/tags/tag629.xml><?xml version="1.0" encoding="utf-8"?>
<p:tagLst xmlns:p="http://schemas.openxmlformats.org/presentationml/2006/main">
  <p:tag name="AS_UNIQUEID" val="374"/>
</p:tagLst>
</file>

<file path=ppt/tags/tag63.xml><?xml version="1.0" encoding="utf-8"?>
<p:tagLst xmlns:p="http://schemas.openxmlformats.org/presentationml/2006/main">
  <p:tag name="AS_UNIQUEID" val="560"/>
</p:tagLst>
</file>

<file path=ppt/tags/tag630.xml><?xml version="1.0" encoding="utf-8"?>
<p:tagLst xmlns:p="http://schemas.openxmlformats.org/presentationml/2006/main">
  <p:tag name="AS_UNIQUEID" val="1785"/>
</p:tagLst>
</file>

<file path=ppt/tags/tag631.xml><?xml version="1.0" encoding="utf-8"?>
<p:tagLst xmlns:p="http://schemas.openxmlformats.org/presentationml/2006/main">
  <p:tag name="AS_UNIQUEID" val="1786"/>
</p:tagLst>
</file>

<file path=ppt/tags/tag632.xml><?xml version="1.0" encoding="utf-8"?>
<p:tagLst xmlns:p="http://schemas.openxmlformats.org/presentationml/2006/main">
  <p:tag name="AS_UNIQUEID" val="1787"/>
</p:tagLst>
</file>

<file path=ppt/tags/tag633.xml><?xml version="1.0" encoding="utf-8"?>
<p:tagLst xmlns:p="http://schemas.openxmlformats.org/presentationml/2006/main">
  <p:tag name="AS_UNIQUEID" val="1788"/>
</p:tagLst>
</file>

<file path=ppt/tags/tag634.xml><?xml version="1.0" encoding="utf-8"?>
<p:tagLst xmlns:p="http://schemas.openxmlformats.org/presentationml/2006/main">
  <p:tag name="AS_UNIQUEID" val="1789"/>
</p:tagLst>
</file>

<file path=ppt/tags/tag635.xml><?xml version="1.0" encoding="utf-8"?>
<p:tagLst xmlns:p="http://schemas.openxmlformats.org/presentationml/2006/main">
  <p:tag name="AS_UNIQUEID" val="1790"/>
</p:tagLst>
</file>

<file path=ppt/tags/tag636.xml><?xml version="1.0" encoding="utf-8"?>
<p:tagLst xmlns:p="http://schemas.openxmlformats.org/presentationml/2006/main">
  <p:tag name="AS_UNIQUEID" val="1791"/>
</p:tagLst>
</file>

<file path=ppt/tags/tag637.xml><?xml version="1.0" encoding="utf-8"?>
<p:tagLst xmlns:p="http://schemas.openxmlformats.org/presentationml/2006/main">
  <p:tag name="AS_UNIQUEID" val="1792"/>
</p:tagLst>
</file>

<file path=ppt/tags/tag638.xml><?xml version="1.0" encoding="utf-8"?>
<p:tagLst xmlns:p="http://schemas.openxmlformats.org/presentationml/2006/main">
  <p:tag name="AS_UNIQUEID" val="1793"/>
</p:tagLst>
</file>

<file path=ppt/tags/tag639.xml><?xml version="1.0" encoding="utf-8"?>
<p:tagLst xmlns:p="http://schemas.openxmlformats.org/presentationml/2006/main">
  <p:tag name="AS_UNIQUEID" val="1794"/>
</p:tagLst>
</file>

<file path=ppt/tags/tag64.xml><?xml version="1.0" encoding="utf-8"?>
<p:tagLst xmlns:p="http://schemas.openxmlformats.org/presentationml/2006/main">
  <p:tag name="AS_UNIQUEID" val="5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0.xml><?xml version="1.0" encoding="utf-8"?>
<p:tagLst xmlns:p="http://schemas.openxmlformats.org/presentationml/2006/main">
  <p:tag name="AS_UNIQUEID" val="1795"/>
</p:tagLst>
</file>

<file path=ppt/tags/tag641.xml><?xml version="1.0" encoding="utf-8"?>
<p:tagLst xmlns:p="http://schemas.openxmlformats.org/presentationml/2006/main">
  <p:tag name="AS_UNIQUEID" val="1796"/>
</p:tagLst>
</file>

<file path=ppt/tags/tag642.xml><?xml version="1.0" encoding="utf-8"?>
<p:tagLst xmlns:p="http://schemas.openxmlformats.org/presentationml/2006/main">
  <p:tag name="AS_UNIQUEID" val="1797"/>
</p:tagLst>
</file>

<file path=ppt/tags/tag643.xml><?xml version="1.0" encoding="utf-8"?>
<p:tagLst xmlns:p="http://schemas.openxmlformats.org/presentationml/2006/main">
  <p:tag name="AS_UNIQUEID" val="1798"/>
</p:tagLst>
</file>

<file path=ppt/tags/tag644.xml><?xml version="1.0" encoding="utf-8"?>
<p:tagLst xmlns:p="http://schemas.openxmlformats.org/presentationml/2006/main">
  <p:tag name="AS_UNIQUEID" val="1799"/>
</p:tagLst>
</file>

<file path=ppt/tags/tag645.xml><?xml version="1.0" encoding="utf-8"?>
<p:tagLst xmlns:p="http://schemas.openxmlformats.org/presentationml/2006/main">
  <p:tag name="AS_UNIQUEID" val="1800"/>
</p:tagLst>
</file>

<file path=ppt/tags/tag646.xml><?xml version="1.0" encoding="utf-8"?>
<p:tagLst xmlns:p="http://schemas.openxmlformats.org/presentationml/2006/main">
  <p:tag name="AS_UNIQUEID" val="371"/>
</p:tagLst>
</file>

<file path=ppt/tags/tag647.xml><?xml version="1.0" encoding="utf-8"?>
<p:tagLst xmlns:p="http://schemas.openxmlformats.org/presentationml/2006/main">
  <p:tag name="AS_UNIQUEID" val="372"/>
</p:tagLst>
</file>

<file path=ppt/tags/tag648.xml><?xml version="1.0" encoding="utf-8"?>
<p:tagLst xmlns:p="http://schemas.openxmlformats.org/presentationml/2006/main">
  <p:tag name="AS_UNIQUEID" val="373"/>
</p:tagLst>
</file>

<file path=ppt/tags/tag649.xml><?xml version="1.0" encoding="utf-8"?>
<p:tagLst xmlns:p="http://schemas.openxmlformats.org/presentationml/2006/main">
  <p:tag name="AS_UNIQUEID" val="374"/>
</p:tagLst>
</file>

<file path=ppt/tags/tag65.xml><?xml version="1.0" encoding="utf-8"?>
<p:tagLst xmlns:p="http://schemas.openxmlformats.org/presentationml/2006/main">
  <p:tag name="AS_UNIQUEID" val="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0.xml><?xml version="1.0" encoding="utf-8"?>
<p:tagLst xmlns:p="http://schemas.openxmlformats.org/presentationml/2006/main">
  <p:tag name="AS_UNIQUEID" val="1801"/>
</p:tagLst>
</file>

<file path=ppt/tags/tag651.xml><?xml version="1.0" encoding="utf-8"?>
<p:tagLst xmlns:p="http://schemas.openxmlformats.org/presentationml/2006/main">
  <p:tag name="AS_UNIQUEID" val="1802"/>
</p:tagLst>
</file>

<file path=ppt/tags/tag652.xml><?xml version="1.0" encoding="utf-8"?>
<p:tagLst xmlns:p="http://schemas.openxmlformats.org/presentationml/2006/main">
  <p:tag name="AS_UNIQUEID" val="1803"/>
</p:tagLst>
</file>

<file path=ppt/tags/tag653.xml><?xml version="1.0" encoding="utf-8"?>
<p:tagLst xmlns:p="http://schemas.openxmlformats.org/presentationml/2006/main">
  <p:tag name="AS_UNIQUEID" val="1804"/>
</p:tagLst>
</file>

<file path=ppt/tags/tag654.xml><?xml version="1.0" encoding="utf-8"?>
<p:tagLst xmlns:p="http://schemas.openxmlformats.org/presentationml/2006/main">
  <p:tag name="AS_UNIQUEID" val="1805"/>
</p:tagLst>
</file>

<file path=ppt/tags/tag655.xml><?xml version="1.0" encoding="utf-8"?>
<p:tagLst xmlns:p="http://schemas.openxmlformats.org/presentationml/2006/main">
  <p:tag name="AS_UNIQUEID" val="1806"/>
</p:tagLst>
</file>

<file path=ppt/tags/tag656.xml><?xml version="1.0" encoding="utf-8"?>
<p:tagLst xmlns:p="http://schemas.openxmlformats.org/presentationml/2006/main">
  <p:tag name="AS_UNIQUEID" val="1807"/>
</p:tagLst>
</file>

<file path=ppt/tags/tag657.xml><?xml version="1.0" encoding="utf-8"?>
<p:tagLst xmlns:p="http://schemas.openxmlformats.org/presentationml/2006/main">
  <p:tag name="AS_UNIQUEID" val="1808"/>
</p:tagLst>
</file>

<file path=ppt/tags/tag658.xml><?xml version="1.0" encoding="utf-8"?>
<p:tagLst xmlns:p="http://schemas.openxmlformats.org/presentationml/2006/main">
  <p:tag name="AS_UNIQUEID" val="1809"/>
</p:tagLst>
</file>

<file path=ppt/tags/tag659.xml><?xml version="1.0" encoding="utf-8"?>
<p:tagLst xmlns:p="http://schemas.openxmlformats.org/presentationml/2006/main">
  <p:tag name="AS_UNIQUEID" val="1810"/>
</p:tagLst>
</file>

<file path=ppt/tags/tag66.xml><?xml version="1.0" encoding="utf-8"?>
<p:tagLst xmlns:p="http://schemas.openxmlformats.org/presentationml/2006/main">
  <p:tag name="AS_UNIQUEID" val="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0.xml><?xml version="1.0" encoding="utf-8"?>
<p:tagLst xmlns:p="http://schemas.openxmlformats.org/presentationml/2006/main">
  <p:tag name="AS_UNIQUEID" val="1811"/>
</p:tagLst>
</file>

<file path=ppt/tags/tag661.xml><?xml version="1.0" encoding="utf-8"?>
<p:tagLst xmlns:p="http://schemas.openxmlformats.org/presentationml/2006/main">
  <p:tag name="AS_UNIQUEID" val="1812"/>
</p:tagLst>
</file>

<file path=ppt/tags/tag662.xml><?xml version="1.0" encoding="utf-8"?>
<p:tagLst xmlns:p="http://schemas.openxmlformats.org/presentationml/2006/main">
  <p:tag name="AS_UNIQUEID" val="1813"/>
</p:tagLst>
</file>

<file path=ppt/tags/tag663.xml><?xml version="1.0" encoding="utf-8"?>
<p:tagLst xmlns:p="http://schemas.openxmlformats.org/presentationml/2006/main">
  <p:tag name="AS_UNIQUEID" val="1814"/>
</p:tagLst>
</file>

<file path=ppt/tags/tag664.xml><?xml version="1.0" encoding="utf-8"?>
<p:tagLst xmlns:p="http://schemas.openxmlformats.org/presentationml/2006/main">
  <p:tag name="AS_UNIQUEID" val="1815"/>
</p:tagLst>
</file>

<file path=ppt/tags/tag665.xml><?xml version="1.0" encoding="utf-8"?>
<p:tagLst xmlns:p="http://schemas.openxmlformats.org/presentationml/2006/main">
  <p:tag name="AS_UNIQUEID" val="1816"/>
</p:tagLst>
</file>

<file path=ppt/tags/tag666.xml><?xml version="1.0" encoding="utf-8"?>
<p:tagLst xmlns:p="http://schemas.openxmlformats.org/presentationml/2006/main">
  <p:tag name="AS_UNIQUEID" val="371"/>
</p:tagLst>
</file>

<file path=ppt/tags/tag667.xml><?xml version="1.0" encoding="utf-8"?>
<p:tagLst xmlns:p="http://schemas.openxmlformats.org/presentationml/2006/main">
  <p:tag name="AS_UNIQUEID" val="372"/>
</p:tagLst>
</file>

<file path=ppt/tags/tag668.xml><?xml version="1.0" encoding="utf-8"?>
<p:tagLst xmlns:p="http://schemas.openxmlformats.org/presentationml/2006/main">
  <p:tag name="AS_UNIQUEID" val="373"/>
</p:tagLst>
</file>

<file path=ppt/tags/tag669.xml><?xml version="1.0" encoding="utf-8"?>
<p:tagLst xmlns:p="http://schemas.openxmlformats.org/presentationml/2006/main">
  <p:tag name="AS_UNIQUEID" val="374"/>
</p:tagLst>
</file>

<file path=ppt/tags/tag67.xml><?xml version="1.0" encoding="utf-8"?>
<p:tagLst xmlns:p="http://schemas.openxmlformats.org/presentationml/2006/main">
  <p:tag name="AS_UNIQUEID" val="1433"/>
</p:tagLst>
</file>

<file path=ppt/tags/tag670.xml><?xml version="1.0" encoding="utf-8"?>
<p:tagLst xmlns:p="http://schemas.openxmlformats.org/presentationml/2006/main">
  <p:tag name="AS_UNIQUEID" val="1817"/>
</p:tagLst>
</file>

<file path=ppt/tags/tag671.xml><?xml version="1.0" encoding="utf-8"?>
<p:tagLst xmlns:p="http://schemas.openxmlformats.org/presentationml/2006/main">
  <p:tag name="AS_UNIQUEID" val="1818"/>
</p:tagLst>
</file>

<file path=ppt/tags/tag672.xml><?xml version="1.0" encoding="utf-8"?>
<p:tagLst xmlns:p="http://schemas.openxmlformats.org/presentationml/2006/main">
  <p:tag name="AS_UNIQUEID" val="1819"/>
</p:tagLst>
</file>

<file path=ppt/tags/tag673.xml><?xml version="1.0" encoding="utf-8"?>
<p:tagLst xmlns:p="http://schemas.openxmlformats.org/presentationml/2006/main">
  <p:tag name="AS_UNIQUEID" val="1820"/>
</p:tagLst>
</file>

<file path=ppt/tags/tag674.xml><?xml version="1.0" encoding="utf-8"?>
<p:tagLst xmlns:p="http://schemas.openxmlformats.org/presentationml/2006/main">
  <p:tag name="AS_UNIQUEID" val="1821"/>
</p:tagLst>
</file>

<file path=ppt/tags/tag675.xml><?xml version="1.0" encoding="utf-8"?>
<p:tagLst xmlns:p="http://schemas.openxmlformats.org/presentationml/2006/main">
  <p:tag name="AS_UNIQUEID" val="1822"/>
</p:tagLst>
</file>

<file path=ppt/tags/tag676.xml><?xml version="1.0" encoding="utf-8"?>
<p:tagLst xmlns:p="http://schemas.openxmlformats.org/presentationml/2006/main">
  <p:tag name="AS_UNIQUEID" val="1823"/>
</p:tagLst>
</file>

<file path=ppt/tags/tag677.xml><?xml version="1.0" encoding="utf-8"?>
<p:tagLst xmlns:p="http://schemas.openxmlformats.org/presentationml/2006/main">
  <p:tag name="AS_UNIQUEID" val="1824"/>
</p:tagLst>
</file>

<file path=ppt/tags/tag678.xml><?xml version="1.0" encoding="utf-8"?>
<p:tagLst xmlns:p="http://schemas.openxmlformats.org/presentationml/2006/main">
  <p:tag name="AS_UNIQUEID" val="1825"/>
</p:tagLst>
</file>

<file path=ppt/tags/tag679.xml><?xml version="1.0" encoding="utf-8"?>
<p:tagLst xmlns:p="http://schemas.openxmlformats.org/presentationml/2006/main">
  <p:tag name="AS_UNIQUEID" val="1826"/>
</p:tagLst>
</file>

<file path=ppt/tags/tag68.xml><?xml version="1.0" encoding="utf-8"?>
<p:tagLst xmlns:p="http://schemas.openxmlformats.org/presentationml/2006/main">
  <p:tag name="AS_UNIQUEID" val="565"/>
</p:tagLst>
</file>

<file path=ppt/tags/tag680.xml><?xml version="1.0" encoding="utf-8"?>
<p:tagLst xmlns:p="http://schemas.openxmlformats.org/presentationml/2006/main">
  <p:tag name="AS_UNIQUEID" val="1827"/>
</p:tagLst>
</file>

<file path=ppt/tags/tag681.xml><?xml version="1.0" encoding="utf-8"?>
<p:tagLst xmlns:p="http://schemas.openxmlformats.org/presentationml/2006/main">
  <p:tag name="AS_UNIQUEID" val="1828"/>
</p:tagLst>
</file>

<file path=ppt/tags/tag682.xml><?xml version="1.0" encoding="utf-8"?>
<p:tagLst xmlns:p="http://schemas.openxmlformats.org/presentationml/2006/main">
  <p:tag name="AS_UNIQUEID" val="1829"/>
</p:tagLst>
</file>

<file path=ppt/tags/tag683.xml><?xml version="1.0" encoding="utf-8"?>
<p:tagLst xmlns:p="http://schemas.openxmlformats.org/presentationml/2006/main">
  <p:tag name="AS_UNIQUEID" val="1830"/>
</p:tagLst>
</file>

<file path=ppt/tags/tag684.xml><?xml version="1.0" encoding="utf-8"?>
<p:tagLst xmlns:p="http://schemas.openxmlformats.org/presentationml/2006/main">
  <p:tag name="AS_UNIQUEID" val="1831"/>
</p:tagLst>
</file>

<file path=ppt/tags/tag685.xml><?xml version="1.0" encoding="utf-8"?>
<p:tagLst xmlns:p="http://schemas.openxmlformats.org/presentationml/2006/main">
  <p:tag name="AS_UNIQUEID" val="1832"/>
</p:tagLst>
</file>

<file path=ppt/tags/tag686.xml><?xml version="1.0" encoding="utf-8"?>
<p:tagLst xmlns:p="http://schemas.openxmlformats.org/presentationml/2006/main">
  <p:tag name="AS_UNIQUEID" val="371"/>
</p:tagLst>
</file>

<file path=ppt/tags/tag687.xml><?xml version="1.0" encoding="utf-8"?>
<p:tagLst xmlns:p="http://schemas.openxmlformats.org/presentationml/2006/main">
  <p:tag name="AS_UNIQUEID" val="372"/>
</p:tagLst>
</file>

<file path=ppt/tags/tag688.xml><?xml version="1.0" encoding="utf-8"?>
<p:tagLst xmlns:p="http://schemas.openxmlformats.org/presentationml/2006/main">
  <p:tag name="AS_UNIQUEID" val="373"/>
</p:tagLst>
</file>

<file path=ppt/tags/tag689.xml><?xml version="1.0" encoding="utf-8"?>
<p:tagLst xmlns:p="http://schemas.openxmlformats.org/presentationml/2006/main">
  <p:tag name="AS_UNIQUEID" val="374"/>
</p:tagLst>
</file>

<file path=ppt/tags/tag69.xml><?xml version="1.0" encoding="utf-8"?>
<p:tagLst xmlns:p="http://schemas.openxmlformats.org/presentationml/2006/main">
  <p:tag name="AS_UNIQUEID" val="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0.xml><?xml version="1.0" encoding="utf-8"?>
<p:tagLst xmlns:p="http://schemas.openxmlformats.org/presentationml/2006/main">
  <p:tag name="AS_UNIQUEID" val="1833"/>
</p:tagLst>
</file>

<file path=ppt/tags/tag691.xml><?xml version="1.0" encoding="utf-8"?>
<p:tagLst xmlns:p="http://schemas.openxmlformats.org/presentationml/2006/main">
  <p:tag name="AS_UNIQUEID" val="1834"/>
</p:tagLst>
</file>

<file path=ppt/tags/tag692.xml><?xml version="1.0" encoding="utf-8"?>
<p:tagLst xmlns:p="http://schemas.openxmlformats.org/presentationml/2006/main">
  <p:tag name="AS_UNIQUEID" val="1835"/>
</p:tagLst>
</file>

<file path=ppt/tags/tag693.xml><?xml version="1.0" encoding="utf-8"?>
<p:tagLst xmlns:p="http://schemas.openxmlformats.org/presentationml/2006/main">
  <p:tag name="AS_UNIQUEID" val="1836"/>
</p:tagLst>
</file>

<file path=ppt/tags/tag694.xml><?xml version="1.0" encoding="utf-8"?>
<p:tagLst xmlns:p="http://schemas.openxmlformats.org/presentationml/2006/main">
  <p:tag name="AS_UNIQUEID" val="1837"/>
</p:tagLst>
</file>

<file path=ppt/tags/tag695.xml><?xml version="1.0" encoding="utf-8"?>
<p:tagLst xmlns:p="http://schemas.openxmlformats.org/presentationml/2006/main">
  <p:tag name="AS_UNIQUEID" val="1838"/>
</p:tagLst>
</file>

<file path=ppt/tags/tag696.xml><?xml version="1.0" encoding="utf-8"?>
<p:tagLst xmlns:p="http://schemas.openxmlformats.org/presentationml/2006/main">
  <p:tag name="AS_UNIQUEID" val="1839"/>
</p:tagLst>
</file>

<file path=ppt/tags/tag697.xml><?xml version="1.0" encoding="utf-8"?>
<p:tagLst xmlns:p="http://schemas.openxmlformats.org/presentationml/2006/main">
  <p:tag name="AS_UNIQUEID" val="1840"/>
</p:tagLst>
</file>

<file path=ppt/tags/tag698.xml><?xml version="1.0" encoding="utf-8"?>
<p:tagLst xmlns:p="http://schemas.openxmlformats.org/presentationml/2006/main">
  <p:tag name="AS_UNIQUEID" val="1841"/>
</p:tagLst>
</file>

<file path=ppt/tags/tag699.xml><?xml version="1.0" encoding="utf-8"?>
<p:tagLst xmlns:p="http://schemas.openxmlformats.org/presentationml/2006/main">
  <p:tag name="AS_UNIQUEID" val="1842"/>
</p:tagLst>
</file>

<file path=ppt/tags/tag7.xml><?xml version="1.0" encoding="utf-8"?>
<p:tagLst xmlns:p="http://schemas.openxmlformats.org/presentationml/2006/main">
  <p:tag name="AS_UNIQUEID" val="1420"/>
</p:tagLst>
</file>

<file path=ppt/tags/tag70.xml><?xml version="1.0" encoding="utf-8"?>
<p:tagLst xmlns:p="http://schemas.openxmlformats.org/presentationml/2006/main">
  <p:tag name="AS_UNIQUEID" val="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0.xml><?xml version="1.0" encoding="utf-8"?>
<p:tagLst xmlns:p="http://schemas.openxmlformats.org/presentationml/2006/main">
  <p:tag name="AS_UNIQUEID" val="1843"/>
</p:tagLst>
</file>

<file path=ppt/tags/tag701.xml><?xml version="1.0" encoding="utf-8"?>
<p:tagLst xmlns:p="http://schemas.openxmlformats.org/presentationml/2006/main">
  <p:tag name="AS_UNIQUEID" val="1844"/>
</p:tagLst>
</file>

<file path=ppt/tags/tag702.xml><?xml version="1.0" encoding="utf-8"?>
<p:tagLst xmlns:p="http://schemas.openxmlformats.org/presentationml/2006/main">
  <p:tag name="AS_UNIQUEID" val="1845"/>
</p:tagLst>
</file>

<file path=ppt/tags/tag703.xml><?xml version="1.0" encoding="utf-8"?>
<p:tagLst xmlns:p="http://schemas.openxmlformats.org/presentationml/2006/main">
  <p:tag name="AS_UNIQUEID" val="371"/>
</p:tagLst>
</file>

<file path=ppt/tags/tag704.xml><?xml version="1.0" encoding="utf-8"?>
<p:tagLst xmlns:p="http://schemas.openxmlformats.org/presentationml/2006/main">
  <p:tag name="AS_UNIQUEID" val="372"/>
</p:tagLst>
</file>

<file path=ppt/tags/tag705.xml><?xml version="1.0" encoding="utf-8"?>
<p:tagLst xmlns:p="http://schemas.openxmlformats.org/presentationml/2006/main">
  <p:tag name="AS_UNIQUEID" val="373"/>
</p:tagLst>
</file>

<file path=ppt/tags/tag706.xml><?xml version="1.0" encoding="utf-8"?>
<p:tagLst xmlns:p="http://schemas.openxmlformats.org/presentationml/2006/main">
  <p:tag name="AS_UNIQUEID" val="374"/>
</p:tagLst>
</file>

<file path=ppt/tags/tag707.xml><?xml version="1.0" encoding="utf-8"?>
<p:tagLst xmlns:p="http://schemas.openxmlformats.org/presentationml/2006/main">
  <p:tag name="AS_UNIQUEID" val="1846"/>
</p:tagLst>
</file>

<file path=ppt/tags/tag708.xml><?xml version="1.0" encoding="utf-8"?>
<p:tagLst xmlns:p="http://schemas.openxmlformats.org/presentationml/2006/main">
  <p:tag name="AS_UNIQUEID" val="1847"/>
</p:tagLst>
</file>

<file path=ppt/tags/tag709.xml><?xml version="1.0" encoding="utf-8"?>
<p:tagLst xmlns:p="http://schemas.openxmlformats.org/presentationml/2006/main">
  <p:tag name="AS_UNIQUEID" val="1848"/>
</p:tagLst>
</file>

<file path=ppt/tags/tag71.xml><?xml version="1.0" encoding="utf-8"?>
<p:tagLst xmlns:p="http://schemas.openxmlformats.org/presentationml/2006/main">
  <p:tag name="AS_UNIQUEID" val="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0.xml><?xml version="1.0" encoding="utf-8"?>
<p:tagLst xmlns:p="http://schemas.openxmlformats.org/presentationml/2006/main">
  <p:tag name="AS_UNIQUEID" val="1849"/>
</p:tagLst>
</file>

<file path=ppt/tags/tag711.xml><?xml version="1.0" encoding="utf-8"?>
<p:tagLst xmlns:p="http://schemas.openxmlformats.org/presentationml/2006/main">
  <p:tag name="AS_UNIQUEID" val="1850"/>
</p:tagLst>
</file>

<file path=ppt/tags/tag712.xml><?xml version="1.0" encoding="utf-8"?>
<p:tagLst xmlns:p="http://schemas.openxmlformats.org/presentationml/2006/main">
  <p:tag name="AS_UNIQUEID" val="1851"/>
</p:tagLst>
</file>

<file path=ppt/tags/tag713.xml><?xml version="1.0" encoding="utf-8"?>
<p:tagLst xmlns:p="http://schemas.openxmlformats.org/presentationml/2006/main">
  <p:tag name="AS_UNIQUEID" val="1852"/>
</p:tagLst>
</file>

<file path=ppt/tags/tag714.xml><?xml version="1.0" encoding="utf-8"?>
<p:tagLst xmlns:p="http://schemas.openxmlformats.org/presentationml/2006/main">
  <p:tag name="AS_UNIQUEID" val="1853"/>
</p:tagLst>
</file>

<file path=ppt/tags/tag715.xml><?xml version="1.0" encoding="utf-8"?>
<p:tagLst xmlns:p="http://schemas.openxmlformats.org/presentationml/2006/main">
  <p:tag name="AS_UNIQUEID" val="1854"/>
</p:tagLst>
</file>

<file path=ppt/tags/tag716.xml><?xml version="1.0" encoding="utf-8"?>
<p:tagLst xmlns:p="http://schemas.openxmlformats.org/presentationml/2006/main">
  <p:tag name="AS_UNIQUEID" val="1855"/>
</p:tagLst>
</file>

<file path=ppt/tags/tag717.xml><?xml version="1.0" encoding="utf-8"?>
<p:tagLst xmlns:p="http://schemas.openxmlformats.org/presentationml/2006/main">
  <p:tag name="AS_UNIQUEID" val="1856"/>
</p:tagLst>
</file>

<file path=ppt/tags/tag718.xml><?xml version="1.0" encoding="utf-8"?>
<p:tagLst xmlns:p="http://schemas.openxmlformats.org/presentationml/2006/main">
  <p:tag name="AS_UNIQUEID" val="1857"/>
</p:tagLst>
</file>

<file path=ppt/tags/tag719.xml><?xml version="1.0" encoding="utf-8"?>
<p:tagLst xmlns:p="http://schemas.openxmlformats.org/presentationml/2006/main">
  <p:tag name="AS_UNIQUEID" val="1858"/>
</p:tagLst>
</file>

<file path=ppt/tags/tag72.xml><?xml version="1.0" encoding="utf-8"?>
<p:tagLst xmlns:p="http://schemas.openxmlformats.org/presentationml/2006/main">
  <p:tag name="AS_UNIQUEID" val="1434"/>
</p:tagLst>
</file>

<file path=ppt/tags/tag720.xml><?xml version="1.0" encoding="utf-8"?>
<p:tagLst xmlns:p="http://schemas.openxmlformats.org/presentationml/2006/main">
  <p:tag name="AS_UNIQUEID" val="1859"/>
</p:tagLst>
</file>

<file path=ppt/tags/tag721.xml><?xml version="1.0" encoding="utf-8"?>
<p:tagLst xmlns:p="http://schemas.openxmlformats.org/presentationml/2006/main">
  <p:tag name="AS_UNIQUEID" val="1860"/>
</p:tagLst>
</file>

<file path=ppt/tags/tag722.xml><?xml version="1.0" encoding="utf-8"?>
<p:tagLst xmlns:p="http://schemas.openxmlformats.org/presentationml/2006/main">
  <p:tag name="AS_UNIQUEID" val="1861"/>
</p:tagLst>
</file>

<file path=ppt/tags/tag723.xml><?xml version="1.0" encoding="utf-8"?>
<p:tagLst xmlns:p="http://schemas.openxmlformats.org/presentationml/2006/main">
  <p:tag name="AS_UNIQUEID" val="1862"/>
</p:tagLst>
</file>

<file path=ppt/tags/tag724.xml><?xml version="1.0" encoding="utf-8"?>
<p:tagLst xmlns:p="http://schemas.openxmlformats.org/presentationml/2006/main">
  <p:tag name="AS_UNIQUEID" val="1863"/>
</p:tagLst>
</file>

<file path=ppt/tags/tag725.xml><?xml version="1.0" encoding="utf-8"?>
<p:tagLst xmlns:p="http://schemas.openxmlformats.org/presentationml/2006/main">
  <p:tag name="AS_UNIQUEID" val="371"/>
</p:tagLst>
</file>

<file path=ppt/tags/tag726.xml><?xml version="1.0" encoding="utf-8"?>
<p:tagLst xmlns:p="http://schemas.openxmlformats.org/presentationml/2006/main">
  <p:tag name="AS_UNIQUEID" val="372"/>
</p:tagLst>
</file>

<file path=ppt/tags/tag727.xml><?xml version="1.0" encoding="utf-8"?>
<p:tagLst xmlns:p="http://schemas.openxmlformats.org/presentationml/2006/main">
  <p:tag name="AS_UNIQUEID" val="373"/>
</p:tagLst>
</file>

<file path=ppt/tags/tag728.xml><?xml version="1.0" encoding="utf-8"?>
<p:tagLst xmlns:p="http://schemas.openxmlformats.org/presentationml/2006/main">
  <p:tag name="AS_UNIQUEID" val="374"/>
</p:tagLst>
</file>

<file path=ppt/tags/tag729.xml><?xml version="1.0" encoding="utf-8"?>
<p:tagLst xmlns:p="http://schemas.openxmlformats.org/presentationml/2006/main">
  <p:tag name="AS_UNIQUEID" val="1864"/>
</p:tagLst>
</file>

<file path=ppt/tags/tag73.xml><?xml version="1.0" encoding="utf-8"?>
<p:tagLst xmlns:p="http://schemas.openxmlformats.org/presentationml/2006/main">
  <p:tag name="AS_UNIQUEID" val="570"/>
</p:tagLst>
</file>

<file path=ppt/tags/tag730.xml><?xml version="1.0" encoding="utf-8"?>
<p:tagLst xmlns:p="http://schemas.openxmlformats.org/presentationml/2006/main">
  <p:tag name="AS_UNIQUEID" val="1865"/>
</p:tagLst>
</file>

<file path=ppt/tags/tag731.xml><?xml version="1.0" encoding="utf-8"?>
<p:tagLst xmlns:p="http://schemas.openxmlformats.org/presentationml/2006/main">
  <p:tag name="AS_UNIQUEID" val="1866"/>
</p:tagLst>
</file>

<file path=ppt/tags/tag732.xml><?xml version="1.0" encoding="utf-8"?>
<p:tagLst xmlns:p="http://schemas.openxmlformats.org/presentationml/2006/main">
  <p:tag name="AS_UNIQUEID" val="1867"/>
</p:tagLst>
</file>

<file path=ppt/tags/tag733.xml><?xml version="1.0" encoding="utf-8"?>
<p:tagLst xmlns:p="http://schemas.openxmlformats.org/presentationml/2006/main">
  <p:tag name="AS_UNIQUEID" val="1868"/>
</p:tagLst>
</file>

<file path=ppt/tags/tag734.xml><?xml version="1.0" encoding="utf-8"?>
<p:tagLst xmlns:p="http://schemas.openxmlformats.org/presentationml/2006/main">
  <p:tag name="AS_UNIQUEID" val="1869"/>
</p:tagLst>
</file>

<file path=ppt/tags/tag735.xml><?xml version="1.0" encoding="utf-8"?>
<p:tagLst xmlns:p="http://schemas.openxmlformats.org/presentationml/2006/main">
  <p:tag name="AS_UNIQUEID" val="1870"/>
</p:tagLst>
</file>

<file path=ppt/tags/tag736.xml><?xml version="1.0" encoding="utf-8"?>
<p:tagLst xmlns:p="http://schemas.openxmlformats.org/presentationml/2006/main">
  <p:tag name="AS_UNIQUEID" val="412"/>
</p:tagLst>
</file>

<file path=ppt/tags/tag737.xml><?xml version="1.0" encoding="utf-8"?>
<p:tagLst xmlns:p="http://schemas.openxmlformats.org/presentationml/2006/main">
  <p:tag name="AS_UNIQUEID" val="413"/>
</p:tagLst>
</file>

<file path=ppt/tags/tag738.xml><?xml version="1.0" encoding="utf-8"?>
<p:tagLst xmlns:p="http://schemas.openxmlformats.org/presentationml/2006/main">
  <p:tag name="AS_UNIQUEID" val="414"/>
</p:tagLst>
</file>

<file path=ppt/tags/tag739.xml><?xml version="1.0" encoding="utf-8"?>
<p:tagLst xmlns:p="http://schemas.openxmlformats.org/presentationml/2006/main">
  <p:tag name="AS_UNIQUEID" val="415"/>
</p:tagLst>
</file>

<file path=ppt/tags/tag74.xml><?xml version="1.0" encoding="utf-8"?>
<p:tagLst xmlns:p="http://schemas.openxmlformats.org/presentationml/2006/main">
  <p:tag name="AS_UNIQUEID" val="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0.xml><?xml version="1.0" encoding="utf-8"?>
<p:tagLst xmlns:p="http://schemas.openxmlformats.org/presentationml/2006/main">
  <p:tag name="AS_UNIQUEID" val="416"/>
</p:tagLst>
</file>

<file path=ppt/tags/tag741.xml><?xml version="1.0" encoding="utf-8"?>
<p:tagLst xmlns:p="http://schemas.openxmlformats.org/presentationml/2006/main">
  <p:tag name="AS_UNIQUEID" val="1871"/>
</p:tagLst>
</file>

<file path=ppt/tags/tag742.xml><?xml version="1.0" encoding="utf-8"?>
<p:tagLst xmlns:p="http://schemas.openxmlformats.org/presentationml/2006/main">
  <p:tag name="AS_UNIQUEID" val="1872"/>
</p:tagLst>
</file>

<file path=ppt/tags/tag743.xml><?xml version="1.0" encoding="utf-8"?>
<p:tagLst xmlns:p="http://schemas.openxmlformats.org/presentationml/2006/main">
  <p:tag name="AS_UNIQUEID" val="1873"/>
</p:tagLst>
</file>

<file path=ppt/tags/tag744.xml><?xml version="1.0" encoding="utf-8"?>
<p:tagLst xmlns:p="http://schemas.openxmlformats.org/presentationml/2006/main">
  <p:tag name="AS_UNIQUEID" val="1874"/>
</p:tagLst>
</file>

<file path=ppt/tags/tag745.xml><?xml version="1.0" encoding="utf-8"?>
<p:tagLst xmlns:p="http://schemas.openxmlformats.org/presentationml/2006/main">
  <p:tag name="AS_UNIQUEID" val="1875"/>
</p:tagLst>
</file>

<file path=ppt/tags/tag746.xml><?xml version="1.0" encoding="utf-8"?>
<p:tagLst xmlns:p="http://schemas.openxmlformats.org/presentationml/2006/main">
  <p:tag name="AS_UNIQUEID" val="1876"/>
</p:tagLst>
</file>

<file path=ppt/tags/tag747.xml><?xml version="1.0" encoding="utf-8"?>
<p:tagLst xmlns:p="http://schemas.openxmlformats.org/presentationml/2006/main">
  <p:tag name="AS_UNIQUEID" val="1877"/>
</p:tagLst>
</file>

<file path=ppt/tags/tag748.xml><?xml version="1.0" encoding="utf-8"?>
<p:tagLst xmlns:p="http://schemas.openxmlformats.org/presentationml/2006/main">
  <p:tag name="AS_UNIQUEID" val="1878"/>
</p:tagLst>
</file>

<file path=ppt/tags/tag749.xml><?xml version="1.0" encoding="utf-8"?>
<p:tagLst xmlns:p="http://schemas.openxmlformats.org/presentationml/2006/main">
  <p:tag name="AS_UNIQUEID" val="1879"/>
</p:tagLst>
</file>

<file path=ppt/tags/tag75.xml><?xml version="1.0" encoding="utf-8"?>
<p:tagLst xmlns:p="http://schemas.openxmlformats.org/presentationml/2006/main">
  <p:tag name="AS_UNIQUEID" val="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50.xml><?xml version="1.0" encoding="utf-8"?>
<p:tagLst xmlns:p="http://schemas.openxmlformats.org/presentationml/2006/main">
  <p:tag name="AS_UNIQUEID" val="1880"/>
</p:tagLst>
</file>

<file path=ppt/tags/tag751.xml><?xml version="1.0" encoding="utf-8"?>
<p:tagLst xmlns:p="http://schemas.openxmlformats.org/presentationml/2006/main">
  <p:tag name="AS_UNIQUEID" val="1881"/>
</p:tagLst>
</file>

<file path=ppt/tags/tag752.xml><?xml version="1.0" encoding="utf-8"?>
<p:tagLst xmlns:p="http://schemas.openxmlformats.org/presentationml/2006/main">
  <p:tag name="AS_UNIQUEID" val="1882"/>
</p:tagLst>
</file>

<file path=ppt/tags/tag753.xml><?xml version="1.0" encoding="utf-8"?>
<p:tagLst xmlns:p="http://schemas.openxmlformats.org/presentationml/2006/main">
  <p:tag name="AS_UNIQUEID" val="1883"/>
</p:tagLst>
</file>

<file path=ppt/tags/tag754.xml><?xml version="1.0" encoding="utf-8"?>
<p:tagLst xmlns:p="http://schemas.openxmlformats.org/presentationml/2006/main">
  <p:tag name="AS_UNIQUEID" val="1884"/>
</p:tagLst>
</file>

<file path=ppt/tags/tag755.xml><?xml version="1.0" encoding="utf-8"?>
<p:tagLst xmlns:p="http://schemas.openxmlformats.org/presentationml/2006/main">
  <p:tag name="AS_UNIQUEID" val="1885"/>
</p:tagLst>
</file>

<file path=ppt/tags/tag756.xml><?xml version="1.0" encoding="utf-8"?>
<p:tagLst xmlns:p="http://schemas.openxmlformats.org/presentationml/2006/main">
  <p:tag name="AS_UNIQUEID" val="1886"/>
</p:tagLst>
</file>

<file path=ppt/tags/tag757.xml><?xml version="1.0" encoding="utf-8"?>
<p:tagLst xmlns:p="http://schemas.openxmlformats.org/presentationml/2006/main">
  <p:tag name="AS_UNIQUEID" val="1887"/>
</p:tagLst>
</file>

<file path=ppt/tags/tag758.xml><?xml version="1.0" encoding="utf-8"?>
<p:tagLst xmlns:p="http://schemas.openxmlformats.org/presentationml/2006/main">
  <p:tag name="AS_UNIQUEID" val="1888"/>
</p:tagLst>
</file>

<file path=ppt/tags/tag759.xml><?xml version="1.0" encoding="utf-8"?>
<p:tagLst xmlns:p="http://schemas.openxmlformats.org/presentationml/2006/main">
  <p:tag name="AS_UNIQUEID" val="412"/>
</p:tagLst>
</file>

<file path=ppt/tags/tag76.xml><?xml version="1.0" encoding="utf-8"?>
<p:tagLst xmlns:p="http://schemas.openxmlformats.org/presentationml/2006/main">
  <p:tag name="AS_UNIQUEID" val="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60.xml><?xml version="1.0" encoding="utf-8"?>
<p:tagLst xmlns:p="http://schemas.openxmlformats.org/presentationml/2006/main">
  <p:tag name="AS_UNIQUEID" val="413"/>
</p:tagLst>
</file>

<file path=ppt/tags/tag761.xml><?xml version="1.0" encoding="utf-8"?>
<p:tagLst xmlns:p="http://schemas.openxmlformats.org/presentationml/2006/main">
  <p:tag name="AS_UNIQUEID" val="414"/>
</p:tagLst>
</file>

<file path=ppt/tags/tag762.xml><?xml version="1.0" encoding="utf-8"?>
<p:tagLst xmlns:p="http://schemas.openxmlformats.org/presentationml/2006/main">
  <p:tag name="AS_UNIQUEID" val="415"/>
</p:tagLst>
</file>

<file path=ppt/tags/tag763.xml><?xml version="1.0" encoding="utf-8"?>
<p:tagLst xmlns:p="http://schemas.openxmlformats.org/presentationml/2006/main">
  <p:tag name="AS_UNIQUEID" val="416"/>
</p:tagLst>
</file>

<file path=ppt/tags/tag764.xml><?xml version="1.0" encoding="utf-8"?>
<p:tagLst xmlns:p="http://schemas.openxmlformats.org/presentationml/2006/main">
  <p:tag name="AS_UNIQUEID" val="1889"/>
</p:tagLst>
</file>

<file path=ppt/tags/tag765.xml><?xml version="1.0" encoding="utf-8"?>
<p:tagLst xmlns:p="http://schemas.openxmlformats.org/presentationml/2006/main">
  <p:tag name="AS_UNIQUEID" val="1890"/>
</p:tagLst>
</file>

<file path=ppt/tags/tag766.xml><?xml version="1.0" encoding="utf-8"?>
<p:tagLst xmlns:p="http://schemas.openxmlformats.org/presentationml/2006/main">
  <p:tag name="AS_UNIQUEID" val="1891"/>
</p:tagLst>
</file>

<file path=ppt/tags/tag767.xml><?xml version="1.0" encoding="utf-8"?>
<p:tagLst xmlns:p="http://schemas.openxmlformats.org/presentationml/2006/main">
  <p:tag name="AS_UNIQUEID" val="1892"/>
</p:tagLst>
</file>

<file path=ppt/tags/tag768.xml><?xml version="1.0" encoding="utf-8"?>
<p:tagLst xmlns:p="http://schemas.openxmlformats.org/presentationml/2006/main">
  <p:tag name="AS_UNIQUEID" val="1893"/>
</p:tagLst>
</file>

<file path=ppt/tags/tag769.xml><?xml version="1.0" encoding="utf-8"?>
<p:tagLst xmlns:p="http://schemas.openxmlformats.org/presentationml/2006/main">
  <p:tag name="AS_UNIQUEID" val="1894"/>
</p:tagLst>
</file>

<file path=ppt/tags/tag77.xml><?xml version="1.0" encoding="utf-8"?>
<p:tagLst xmlns:p="http://schemas.openxmlformats.org/presentationml/2006/main">
  <p:tag name="AS_UNIQUEID" val="1435"/>
</p:tagLst>
</file>

<file path=ppt/tags/tag770.xml><?xml version="1.0" encoding="utf-8"?>
<p:tagLst xmlns:p="http://schemas.openxmlformats.org/presentationml/2006/main">
  <p:tag name="AS_UNIQUEID" val="1895"/>
</p:tagLst>
</file>

<file path=ppt/tags/tag771.xml><?xml version="1.0" encoding="utf-8"?>
<p:tagLst xmlns:p="http://schemas.openxmlformats.org/presentationml/2006/main">
  <p:tag name="AS_UNIQUEID" val="1896"/>
</p:tagLst>
</file>

<file path=ppt/tags/tag772.xml><?xml version="1.0" encoding="utf-8"?>
<p:tagLst xmlns:p="http://schemas.openxmlformats.org/presentationml/2006/main">
  <p:tag name="AS_UNIQUEID" val="1897"/>
</p:tagLst>
</file>

<file path=ppt/tags/tag773.xml><?xml version="1.0" encoding="utf-8"?>
<p:tagLst xmlns:p="http://schemas.openxmlformats.org/presentationml/2006/main">
  <p:tag name="AS_UNIQUEID" val="1898"/>
</p:tagLst>
</file>

<file path=ppt/tags/tag774.xml><?xml version="1.0" encoding="utf-8"?>
<p:tagLst xmlns:p="http://schemas.openxmlformats.org/presentationml/2006/main">
  <p:tag name="AS_UNIQUEID" val="1899"/>
</p:tagLst>
</file>

<file path=ppt/tags/tag775.xml><?xml version="1.0" encoding="utf-8"?>
<p:tagLst xmlns:p="http://schemas.openxmlformats.org/presentationml/2006/main">
  <p:tag name="AS_UNIQUEID" val="1900"/>
</p:tagLst>
</file>

<file path=ppt/tags/tag776.xml><?xml version="1.0" encoding="utf-8"?>
<p:tagLst xmlns:p="http://schemas.openxmlformats.org/presentationml/2006/main">
  <p:tag name="AS_UNIQUEID" val="1901"/>
</p:tagLst>
</file>

<file path=ppt/tags/tag777.xml><?xml version="1.0" encoding="utf-8"?>
<p:tagLst xmlns:p="http://schemas.openxmlformats.org/presentationml/2006/main">
  <p:tag name="AS_UNIQUEID" val="1902"/>
</p:tagLst>
</file>

<file path=ppt/tags/tag778.xml><?xml version="1.0" encoding="utf-8"?>
<p:tagLst xmlns:p="http://schemas.openxmlformats.org/presentationml/2006/main">
  <p:tag name="AS_UNIQUEID" val="1903"/>
</p:tagLst>
</file>

<file path=ppt/tags/tag779.xml><?xml version="1.0" encoding="utf-8"?>
<p:tagLst xmlns:p="http://schemas.openxmlformats.org/presentationml/2006/main">
  <p:tag name="AS_UNIQUEID" val="1904"/>
</p:tagLst>
</file>

<file path=ppt/tags/tag78.xml><?xml version="1.0" encoding="utf-8"?>
<p:tagLst xmlns:p="http://schemas.openxmlformats.org/presentationml/2006/main">
  <p:tag name="AS_UNIQUEID" val="575"/>
</p:tagLst>
</file>

<file path=ppt/tags/tag780.xml><?xml version="1.0" encoding="utf-8"?>
<p:tagLst xmlns:p="http://schemas.openxmlformats.org/presentationml/2006/main">
  <p:tag name="AS_UNIQUEID" val="1905"/>
</p:tagLst>
</file>

<file path=ppt/tags/tag781.xml><?xml version="1.0" encoding="utf-8"?>
<p:tagLst xmlns:p="http://schemas.openxmlformats.org/presentationml/2006/main">
  <p:tag name="AS_UNIQUEID" val="421"/>
</p:tagLst>
</file>

<file path=ppt/tags/tag782.xml><?xml version="1.0" encoding="utf-8"?>
<p:tagLst xmlns:p="http://schemas.openxmlformats.org/presentationml/2006/main">
  <p:tag name="AS_UNIQUEID" val="422"/>
</p:tagLst>
</file>

<file path=ppt/tags/tag783.xml><?xml version="1.0" encoding="utf-8"?>
<p:tagLst xmlns:p="http://schemas.openxmlformats.org/presentationml/2006/main">
  <p:tag name="AS_UNIQUEID" val="423"/>
</p:tagLst>
</file>

<file path=ppt/tags/tag784.xml><?xml version="1.0" encoding="utf-8"?>
<p:tagLst xmlns:p="http://schemas.openxmlformats.org/presentationml/2006/main">
  <p:tag name="AS_UNIQUEID" val="424"/>
</p:tagLst>
</file>

<file path=ppt/tags/tag785.xml><?xml version="1.0" encoding="utf-8"?>
<p:tagLst xmlns:p="http://schemas.openxmlformats.org/presentationml/2006/main">
  <p:tag name="AS_UNIQUEID" val="425"/>
</p:tagLst>
</file>

<file path=ppt/tags/tag786.xml><?xml version="1.0" encoding="utf-8"?>
<p:tagLst xmlns:p="http://schemas.openxmlformats.org/presentationml/2006/main">
  <p:tag name="AS_UNIQUEID" val="1906"/>
</p:tagLst>
</file>

<file path=ppt/tags/tag787.xml><?xml version="1.0" encoding="utf-8"?>
<p:tagLst xmlns:p="http://schemas.openxmlformats.org/presentationml/2006/main">
  <p:tag name="AS_UNIQUEID" val="1907"/>
</p:tagLst>
</file>

<file path=ppt/tags/tag788.xml><?xml version="1.0" encoding="utf-8"?>
<p:tagLst xmlns:p="http://schemas.openxmlformats.org/presentationml/2006/main">
  <p:tag name="AS_UNIQUEID" val="1908"/>
</p:tagLst>
</file>

<file path=ppt/tags/tag789.xml><?xml version="1.0" encoding="utf-8"?>
<p:tagLst xmlns:p="http://schemas.openxmlformats.org/presentationml/2006/main">
  <p:tag name="AS_UNIQUEID" val="1909"/>
</p:tagLst>
</file>

<file path=ppt/tags/tag79.xml><?xml version="1.0" encoding="utf-8"?>
<p:tagLst xmlns:p="http://schemas.openxmlformats.org/presentationml/2006/main">
  <p:tag name="AS_UNIQUEID" val="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0.xml><?xml version="1.0" encoding="utf-8"?>
<p:tagLst xmlns:p="http://schemas.openxmlformats.org/presentationml/2006/main">
  <p:tag name="AS_UNIQUEID" val="1910"/>
</p:tagLst>
</file>

<file path=ppt/tags/tag791.xml><?xml version="1.0" encoding="utf-8"?>
<p:tagLst xmlns:p="http://schemas.openxmlformats.org/presentationml/2006/main">
  <p:tag name="AS_UNIQUEID" val="1911"/>
</p:tagLst>
</file>

<file path=ppt/tags/tag792.xml><?xml version="1.0" encoding="utf-8"?>
<p:tagLst xmlns:p="http://schemas.openxmlformats.org/presentationml/2006/main">
  <p:tag name="AS_UNIQUEID" val="421"/>
</p:tagLst>
</file>

<file path=ppt/tags/tag793.xml><?xml version="1.0" encoding="utf-8"?>
<p:tagLst xmlns:p="http://schemas.openxmlformats.org/presentationml/2006/main">
  <p:tag name="AS_UNIQUEID" val="422"/>
</p:tagLst>
</file>

<file path=ppt/tags/tag794.xml><?xml version="1.0" encoding="utf-8"?>
<p:tagLst xmlns:p="http://schemas.openxmlformats.org/presentationml/2006/main">
  <p:tag name="AS_UNIQUEID" val="423"/>
</p:tagLst>
</file>

<file path=ppt/tags/tag795.xml><?xml version="1.0" encoding="utf-8"?>
<p:tagLst xmlns:p="http://schemas.openxmlformats.org/presentationml/2006/main">
  <p:tag name="AS_UNIQUEID" val="424"/>
</p:tagLst>
</file>

<file path=ppt/tags/tag796.xml><?xml version="1.0" encoding="utf-8"?>
<p:tagLst xmlns:p="http://schemas.openxmlformats.org/presentationml/2006/main">
  <p:tag name="AS_UNIQUEID" val="425"/>
</p:tagLst>
</file>

<file path=ppt/tags/tag797.xml><?xml version="1.0" encoding="utf-8"?>
<p:tagLst xmlns:p="http://schemas.openxmlformats.org/presentationml/2006/main">
  <p:tag name="AS_UNIQUEID" val="1912"/>
</p:tagLst>
</file>

<file path=ppt/tags/tag798.xml><?xml version="1.0" encoding="utf-8"?>
<p:tagLst xmlns:p="http://schemas.openxmlformats.org/presentationml/2006/main">
  <p:tag name="AS_UNIQUEID" val="1913"/>
</p:tagLst>
</file>

<file path=ppt/tags/tag799.xml><?xml version="1.0" encoding="utf-8"?>
<p:tagLst xmlns:p="http://schemas.openxmlformats.org/presentationml/2006/main">
  <p:tag name="AS_UNIQUEID" val="1914"/>
</p:tagLst>
</file>

<file path=ppt/tags/tag8.xml><?xml version="1.0" encoding="utf-8"?>
<p:tagLst xmlns:p="http://schemas.openxmlformats.org/presentationml/2006/main">
  <p:tag name="AS_UNIQUEID" val="1421"/>
</p:tagLst>
</file>

<file path=ppt/tags/tag80.xml><?xml version="1.0" encoding="utf-8"?>
<p:tagLst xmlns:p="http://schemas.openxmlformats.org/presentationml/2006/main">
  <p:tag name="AS_UNIQUEID" val="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00.xml><?xml version="1.0" encoding="utf-8"?>
<p:tagLst xmlns:p="http://schemas.openxmlformats.org/presentationml/2006/main">
  <p:tag name="AS_UNIQUEID" val="1915"/>
</p:tagLst>
</file>

<file path=ppt/tags/tag801.xml><?xml version="1.0" encoding="utf-8"?>
<p:tagLst xmlns:p="http://schemas.openxmlformats.org/presentationml/2006/main">
  <p:tag name="AS_UNIQUEID" val="1916"/>
</p:tagLst>
</file>

<file path=ppt/tags/tag802.xml><?xml version="1.0" encoding="utf-8"?>
<p:tagLst xmlns:p="http://schemas.openxmlformats.org/presentationml/2006/main">
  <p:tag name="AS_UNIQUEID" val="1917"/>
</p:tagLst>
</file>

<file path=ppt/tags/tag803.xml><?xml version="1.0" encoding="utf-8"?>
<p:tagLst xmlns:p="http://schemas.openxmlformats.org/presentationml/2006/main">
  <p:tag name="AS_UNIQUEID" val="1918"/>
</p:tagLst>
</file>

<file path=ppt/tags/tag804.xml><?xml version="1.0" encoding="utf-8"?>
<p:tagLst xmlns:p="http://schemas.openxmlformats.org/presentationml/2006/main">
  <p:tag name="AS_UNIQUEID" val="1919"/>
</p:tagLst>
</file>

<file path=ppt/tags/tag805.xml><?xml version="1.0" encoding="utf-8"?>
<p:tagLst xmlns:p="http://schemas.openxmlformats.org/presentationml/2006/main">
  <p:tag name="AS_UNIQUEID" val="1920"/>
</p:tagLst>
</file>

<file path=ppt/tags/tag806.xml><?xml version="1.0" encoding="utf-8"?>
<p:tagLst xmlns:p="http://schemas.openxmlformats.org/presentationml/2006/main">
  <p:tag name="AS_UNIQUEID" val="1921"/>
</p:tagLst>
</file>

<file path=ppt/tags/tag807.xml><?xml version="1.0" encoding="utf-8"?>
<p:tagLst xmlns:p="http://schemas.openxmlformats.org/presentationml/2006/main">
  <p:tag name="AS_UNIQUEID" val="421"/>
</p:tagLst>
</file>

<file path=ppt/tags/tag808.xml><?xml version="1.0" encoding="utf-8"?>
<p:tagLst xmlns:p="http://schemas.openxmlformats.org/presentationml/2006/main">
  <p:tag name="AS_UNIQUEID" val="422"/>
</p:tagLst>
</file>

<file path=ppt/tags/tag809.xml><?xml version="1.0" encoding="utf-8"?>
<p:tagLst xmlns:p="http://schemas.openxmlformats.org/presentationml/2006/main">
  <p:tag name="AS_UNIQUEID" val="423"/>
</p:tagLst>
</file>

<file path=ppt/tags/tag81.xml><?xml version="1.0" encoding="utf-8"?>
<p:tagLst xmlns:p="http://schemas.openxmlformats.org/presentationml/2006/main">
  <p:tag name="AS_UNIQUEID" val="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10.xml><?xml version="1.0" encoding="utf-8"?>
<p:tagLst xmlns:p="http://schemas.openxmlformats.org/presentationml/2006/main">
  <p:tag name="AS_UNIQUEID" val="424"/>
</p:tagLst>
</file>

<file path=ppt/tags/tag811.xml><?xml version="1.0" encoding="utf-8"?>
<p:tagLst xmlns:p="http://schemas.openxmlformats.org/presentationml/2006/main">
  <p:tag name="AS_UNIQUEID" val="425"/>
</p:tagLst>
</file>

<file path=ppt/tags/tag812.xml><?xml version="1.0" encoding="utf-8"?>
<p:tagLst xmlns:p="http://schemas.openxmlformats.org/presentationml/2006/main">
  <p:tag name="AS_UNIQUEID" val="1922"/>
</p:tagLst>
</file>

<file path=ppt/tags/tag813.xml><?xml version="1.0" encoding="utf-8"?>
<p:tagLst xmlns:p="http://schemas.openxmlformats.org/presentationml/2006/main">
  <p:tag name="AS_UNIQUEID" val="1923"/>
</p:tagLst>
</file>

<file path=ppt/tags/tag814.xml><?xml version="1.0" encoding="utf-8"?>
<p:tagLst xmlns:p="http://schemas.openxmlformats.org/presentationml/2006/main">
  <p:tag name="AS_UNIQUEID" val="1924"/>
</p:tagLst>
</file>

<file path=ppt/tags/tag815.xml><?xml version="1.0" encoding="utf-8"?>
<p:tagLst xmlns:p="http://schemas.openxmlformats.org/presentationml/2006/main">
  <p:tag name="AS_UNIQUEID" val="1925"/>
</p:tagLst>
</file>

<file path=ppt/tags/tag816.xml><?xml version="1.0" encoding="utf-8"?>
<p:tagLst xmlns:p="http://schemas.openxmlformats.org/presentationml/2006/main">
  <p:tag name="AS_UNIQUEID" val="1926"/>
</p:tagLst>
</file>

<file path=ppt/tags/tag817.xml><?xml version="1.0" encoding="utf-8"?>
<p:tagLst xmlns:p="http://schemas.openxmlformats.org/presentationml/2006/main">
  <p:tag name="AS_UNIQUEID" val="1927"/>
</p:tagLst>
</file>

<file path=ppt/tags/tag818.xml><?xml version="1.0" encoding="utf-8"?>
<p:tagLst xmlns:p="http://schemas.openxmlformats.org/presentationml/2006/main">
  <p:tag name="AS_UNIQUEID" val="1928"/>
</p:tagLst>
</file>

<file path=ppt/tags/tag819.xml><?xml version="1.0" encoding="utf-8"?>
<p:tagLst xmlns:p="http://schemas.openxmlformats.org/presentationml/2006/main">
  <p:tag name="AS_UNIQUEID" val="1929"/>
</p:tagLst>
</file>

<file path=ppt/tags/tag82.xml><?xml version="1.0" encoding="utf-8"?>
<p:tagLst xmlns:p="http://schemas.openxmlformats.org/presentationml/2006/main">
  <p:tag name="AS_UNIQUEID" val="1436"/>
</p:tagLst>
</file>

<file path=ppt/tags/tag820.xml><?xml version="1.0" encoding="utf-8"?>
<p:tagLst xmlns:p="http://schemas.openxmlformats.org/presentationml/2006/main">
  <p:tag name="AS_UNIQUEID" val="421"/>
</p:tagLst>
</file>

<file path=ppt/tags/tag821.xml><?xml version="1.0" encoding="utf-8"?>
<p:tagLst xmlns:p="http://schemas.openxmlformats.org/presentationml/2006/main">
  <p:tag name="AS_UNIQUEID" val="422"/>
</p:tagLst>
</file>

<file path=ppt/tags/tag822.xml><?xml version="1.0" encoding="utf-8"?>
<p:tagLst xmlns:p="http://schemas.openxmlformats.org/presentationml/2006/main">
  <p:tag name="AS_UNIQUEID" val="423"/>
</p:tagLst>
</file>

<file path=ppt/tags/tag823.xml><?xml version="1.0" encoding="utf-8"?>
<p:tagLst xmlns:p="http://schemas.openxmlformats.org/presentationml/2006/main">
  <p:tag name="AS_UNIQUEID" val="424"/>
</p:tagLst>
</file>

<file path=ppt/tags/tag824.xml><?xml version="1.0" encoding="utf-8"?>
<p:tagLst xmlns:p="http://schemas.openxmlformats.org/presentationml/2006/main">
  <p:tag name="AS_UNIQUEID" val="425"/>
</p:tagLst>
</file>

<file path=ppt/tags/tag825.xml><?xml version="1.0" encoding="utf-8"?>
<p:tagLst xmlns:p="http://schemas.openxmlformats.org/presentationml/2006/main">
  <p:tag name="AS_UNIQUEID" val="1930"/>
</p:tagLst>
</file>

<file path=ppt/tags/tag826.xml><?xml version="1.0" encoding="utf-8"?>
<p:tagLst xmlns:p="http://schemas.openxmlformats.org/presentationml/2006/main">
  <p:tag name="AS_UNIQUEID" val="1931"/>
</p:tagLst>
</file>

<file path=ppt/tags/tag827.xml><?xml version="1.0" encoding="utf-8"?>
<p:tagLst xmlns:p="http://schemas.openxmlformats.org/presentationml/2006/main">
  <p:tag name="AS_UNIQUEID" val="1932"/>
</p:tagLst>
</file>

<file path=ppt/tags/tag828.xml><?xml version="1.0" encoding="utf-8"?>
<p:tagLst xmlns:p="http://schemas.openxmlformats.org/presentationml/2006/main">
  <p:tag name="AS_UNIQUEID" val="1933"/>
</p:tagLst>
</file>

<file path=ppt/tags/tag829.xml><?xml version="1.0" encoding="utf-8"?>
<p:tagLst xmlns:p="http://schemas.openxmlformats.org/presentationml/2006/main">
  <p:tag name="AS_UNIQUEID" val="1934"/>
</p:tagLst>
</file>

<file path=ppt/tags/tag83.xml><?xml version="1.0" encoding="utf-8"?>
<p:tagLst xmlns:p="http://schemas.openxmlformats.org/presentationml/2006/main">
  <p:tag name="AS_UNIQUEID" val="580"/>
</p:tagLst>
</file>

<file path=ppt/tags/tag830.xml><?xml version="1.0" encoding="utf-8"?>
<p:tagLst xmlns:p="http://schemas.openxmlformats.org/presentationml/2006/main">
  <p:tag name="AS_UNIQUEID" val="1935"/>
</p:tagLst>
</file>

<file path=ppt/tags/tag831.xml><?xml version="1.0" encoding="utf-8"?>
<p:tagLst xmlns:p="http://schemas.openxmlformats.org/presentationml/2006/main">
  <p:tag name="AS_UNIQUEID" val="1936"/>
</p:tagLst>
</file>

<file path=ppt/tags/tag832.xml><?xml version="1.0" encoding="utf-8"?>
<p:tagLst xmlns:p="http://schemas.openxmlformats.org/presentationml/2006/main">
  <p:tag name="AS_UNIQUEID" val="1937"/>
</p:tagLst>
</file>

<file path=ppt/tags/tag833.xml><?xml version="1.0" encoding="utf-8"?>
<p:tagLst xmlns:p="http://schemas.openxmlformats.org/presentationml/2006/main">
  <p:tag name="AS_UNIQUEID" val="1938"/>
</p:tagLst>
</file>

<file path=ppt/tags/tag834.xml><?xml version="1.0" encoding="utf-8"?>
<p:tagLst xmlns:p="http://schemas.openxmlformats.org/presentationml/2006/main">
  <p:tag name="AS_UNIQUEID" val="421"/>
</p:tagLst>
</file>

<file path=ppt/tags/tag835.xml><?xml version="1.0" encoding="utf-8"?>
<p:tagLst xmlns:p="http://schemas.openxmlformats.org/presentationml/2006/main">
  <p:tag name="AS_UNIQUEID" val="422"/>
</p:tagLst>
</file>

<file path=ppt/tags/tag836.xml><?xml version="1.0" encoding="utf-8"?>
<p:tagLst xmlns:p="http://schemas.openxmlformats.org/presentationml/2006/main">
  <p:tag name="AS_UNIQUEID" val="423"/>
</p:tagLst>
</file>

<file path=ppt/tags/tag837.xml><?xml version="1.0" encoding="utf-8"?>
<p:tagLst xmlns:p="http://schemas.openxmlformats.org/presentationml/2006/main">
  <p:tag name="AS_UNIQUEID" val="424"/>
</p:tagLst>
</file>

<file path=ppt/tags/tag838.xml><?xml version="1.0" encoding="utf-8"?>
<p:tagLst xmlns:p="http://schemas.openxmlformats.org/presentationml/2006/main">
  <p:tag name="AS_UNIQUEID" val="425"/>
</p:tagLst>
</file>

<file path=ppt/tags/tag839.xml><?xml version="1.0" encoding="utf-8"?>
<p:tagLst xmlns:p="http://schemas.openxmlformats.org/presentationml/2006/main">
  <p:tag name="AS_UNIQUEID" val="1939"/>
</p:tagLst>
</file>

<file path=ppt/tags/tag84.xml><?xml version="1.0" encoding="utf-8"?>
<p:tagLst xmlns:p="http://schemas.openxmlformats.org/presentationml/2006/main">
  <p:tag name="AS_UNIQUEID" val="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40.xml><?xml version="1.0" encoding="utf-8"?>
<p:tagLst xmlns:p="http://schemas.openxmlformats.org/presentationml/2006/main">
  <p:tag name="AS_UNIQUEID" val="1940"/>
</p:tagLst>
</file>

<file path=ppt/tags/tag841.xml><?xml version="1.0" encoding="utf-8"?>
<p:tagLst xmlns:p="http://schemas.openxmlformats.org/presentationml/2006/main">
  <p:tag name="AS_UNIQUEID" val="1941"/>
</p:tagLst>
</file>

<file path=ppt/tags/tag842.xml><?xml version="1.0" encoding="utf-8"?>
<p:tagLst xmlns:p="http://schemas.openxmlformats.org/presentationml/2006/main">
  <p:tag name="AS_UNIQUEID" val="1942"/>
</p:tagLst>
</file>

<file path=ppt/tags/tag843.xml><?xml version="1.0" encoding="utf-8"?>
<p:tagLst xmlns:p="http://schemas.openxmlformats.org/presentationml/2006/main">
  <p:tag name="AS_UNIQUEID" val="1943"/>
</p:tagLst>
</file>

<file path=ppt/tags/tag844.xml><?xml version="1.0" encoding="utf-8"?>
<p:tagLst xmlns:p="http://schemas.openxmlformats.org/presentationml/2006/main">
  <p:tag name="AS_UNIQUEID" val="1944"/>
</p:tagLst>
</file>

<file path=ppt/tags/tag845.xml><?xml version="1.0" encoding="utf-8"?>
<p:tagLst xmlns:p="http://schemas.openxmlformats.org/presentationml/2006/main">
  <p:tag name="AS_UNIQUEID" val="1945"/>
</p:tagLst>
</file>

<file path=ppt/tags/tag846.xml><?xml version="1.0" encoding="utf-8"?>
<p:tagLst xmlns:p="http://schemas.openxmlformats.org/presentationml/2006/main">
  <p:tag name="AS_UNIQUEID" val="1946"/>
</p:tagLst>
</file>

<file path=ppt/tags/tag847.xml><?xml version="1.0" encoding="utf-8"?>
<p:tagLst xmlns:p="http://schemas.openxmlformats.org/presentationml/2006/main">
  <p:tag name="AS_UNIQUEID" val="1947"/>
</p:tagLst>
</file>

<file path=ppt/tags/tag848.xml><?xml version="1.0" encoding="utf-8"?>
<p:tagLst xmlns:p="http://schemas.openxmlformats.org/presentationml/2006/main">
  <p:tag name="AS_UNIQUEID" val="1948"/>
</p:tagLst>
</file>

<file path=ppt/tags/tag849.xml><?xml version="1.0" encoding="utf-8"?>
<p:tagLst xmlns:p="http://schemas.openxmlformats.org/presentationml/2006/main">
  <p:tag name="AS_UNIQUEID" val="421"/>
</p:tagLst>
</file>

<file path=ppt/tags/tag85.xml><?xml version="1.0" encoding="utf-8"?>
<p:tagLst xmlns:p="http://schemas.openxmlformats.org/presentationml/2006/main">
  <p:tag name="AS_UNIQUEID" val="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50.xml><?xml version="1.0" encoding="utf-8"?>
<p:tagLst xmlns:p="http://schemas.openxmlformats.org/presentationml/2006/main">
  <p:tag name="AS_UNIQUEID" val="422"/>
</p:tagLst>
</file>

<file path=ppt/tags/tag851.xml><?xml version="1.0" encoding="utf-8"?>
<p:tagLst xmlns:p="http://schemas.openxmlformats.org/presentationml/2006/main">
  <p:tag name="AS_UNIQUEID" val="423"/>
</p:tagLst>
</file>

<file path=ppt/tags/tag852.xml><?xml version="1.0" encoding="utf-8"?>
<p:tagLst xmlns:p="http://schemas.openxmlformats.org/presentationml/2006/main">
  <p:tag name="AS_UNIQUEID" val="424"/>
</p:tagLst>
</file>

<file path=ppt/tags/tag853.xml><?xml version="1.0" encoding="utf-8"?>
<p:tagLst xmlns:p="http://schemas.openxmlformats.org/presentationml/2006/main">
  <p:tag name="AS_UNIQUEID" val="425"/>
</p:tagLst>
</file>

<file path=ppt/tags/tag854.xml><?xml version="1.0" encoding="utf-8"?>
<p:tagLst xmlns:p="http://schemas.openxmlformats.org/presentationml/2006/main">
  <p:tag name="AS_UNIQUEID" val="1949"/>
</p:tagLst>
</file>

<file path=ppt/tags/tag855.xml><?xml version="1.0" encoding="utf-8"?>
<p:tagLst xmlns:p="http://schemas.openxmlformats.org/presentationml/2006/main">
  <p:tag name="AS_UNIQUEID" val="1950"/>
</p:tagLst>
</file>

<file path=ppt/tags/tag856.xml><?xml version="1.0" encoding="utf-8"?>
<p:tagLst xmlns:p="http://schemas.openxmlformats.org/presentationml/2006/main">
  <p:tag name="AS_UNIQUEID" val="1951"/>
</p:tagLst>
</file>

<file path=ppt/tags/tag857.xml><?xml version="1.0" encoding="utf-8"?>
<p:tagLst xmlns:p="http://schemas.openxmlformats.org/presentationml/2006/main">
  <p:tag name="AS_UNIQUEID" val="421"/>
</p:tagLst>
</file>

<file path=ppt/tags/tag858.xml><?xml version="1.0" encoding="utf-8"?>
<p:tagLst xmlns:p="http://schemas.openxmlformats.org/presentationml/2006/main">
  <p:tag name="AS_UNIQUEID" val="422"/>
</p:tagLst>
</file>

<file path=ppt/tags/tag859.xml><?xml version="1.0" encoding="utf-8"?>
<p:tagLst xmlns:p="http://schemas.openxmlformats.org/presentationml/2006/main">
  <p:tag name="AS_UNIQUEID" val="423"/>
</p:tagLst>
</file>

<file path=ppt/tags/tag86.xml><?xml version="1.0" encoding="utf-8"?>
<p:tagLst xmlns:p="http://schemas.openxmlformats.org/presentationml/2006/main">
  <p:tag name="AS_UNIQUEID" val="5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60.xml><?xml version="1.0" encoding="utf-8"?>
<p:tagLst xmlns:p="http://schemas.openxmlformats.org/presentationml/2006/main">
  <p:tag name="AS_UNIQUEID" val="424"/>
</p:tagLst>
</file>

<file path=ppt/tags/tag861.xml><?xml version="1.0" encoding="utf-8"?>
<p:tagLst xmlns:p="http://schemas.openxmlformats.org/presentationml/2006/main">
  <p:tag name="AS_UNIQUEID" val="425"/>
</p:tagLst>
</file>

<file path=ppt/tags/tag862.xml><?xml version="1.0" encoding="utf-8"?>
<p:tagLst xmlns:p="http://schemas.openxmlformats.org/presentationml/2006/main">
  <p:tag name="AS_UNIQUEID" val="1952"/>
</p:tagLst>
</file>

<file path=ppt/tags/tag863.xml><?xml version="1.0" encoding="utf-8"?>
<p:tagLst xmlns:p="http://schemas.openxmlformats.org/presentationml/2006/main">
  <p:tag name="AS_UNIQUEID" val="1953"/>
</p:tagLst>
</file>

<file path=ppt/tags/tag864.xml><?xml version="1.0" encoding="utf-8"?>
<p:tagLst xmlns:p="http://schemas.openxmlformats.org/presentationml/2006/main">
  <p:tag name="AS_UNIQUEID" val="1954"/>
</p:tagLst>
</file>

<file path=ppt/tags/tag865.xml><?xml version="1.0" encoding="utf-8"?>
<p:tagLst xmlns:p="http://schemas.openxmlformats.org/presentationml/2006/main">
  <p:tag name="AS_UNIQUEID" val="1955"/>
</p:tagLst>
</file>

<file path=ppt/tags/tag866.xml><?xml version="1.0" encoding="utf-8"?>
<p:tagLst xmlns:p="http://schemas.openxmlformats.org/presentationml/2006/main">
  <p:tag name="AS_UNIQUEID" val="1956"/>
</p:tagLst>
</file>

<file path=ppt/tags/tag867.xml><?xml version="1.0" encoding="utf-8"?>
<p:tagLst xmlns:p="http://schemas.openxmlformats.org/presentationml/2006/main">
  <p:tag name="AS_UNIQUEID" val="1957"/>
</p:tagLst>
</file>

<file path=ppt/tags/tag868.xml><?xml version="1.0" encoding="utf-8"?>
<p:tagLst xmlns:p="http://schemas.openxmlformats.org/presentationml/2006/main">
  <p:tag name="AS_UNIQUEID" val="421"/>
</p:tagLst>
</file>

<file path=ppt/tags/tag869.xml><?xml version="1.0" encoding="utf-8"?>
<p:tagLst xmlns:p="http://schemas.openxmlformats.org/presentationml/2006/main">
  <p:tag name="AS_UNIQUEID" val="422"/>
</p:tagLst>
</file>

<file path=ppt/tags/tag87.xml><?xml version="1.0" encoding="utf-8"?>
<p:tagLst xmlns:p="http://schemas.openxmlformats.org/presentationml/2006/main">
  <p:tag name="AS_UNIQUEID" val="1437"/>
</p:tagLst>
</file>

<file path=ppt/tags/tag870.xml><?xml version="1.0" encoding="utf-8"?>
<p:tagLst xmlns:p="http://schemas.openxmlformats.org/presentationml/2006/main">
  <p:tag name="AS_UNIQUEID" val="423"/>
</p:tagLst>
</file>

<file path=ppt/tags/tag871.xml><?xml version="1.0" encoding="utf-8"?>
<p:tagLst xmlns:p="http://schemas.openxmlformats.org/presentationml/2006/main">
  <p:tag name="AS_UNIQUEID" val="424"/>
</p:tagLst>
</file>

<file path=ppt/tags/tag872.xml><?xml version="1.0" encoding="utf-8"?>
<p:tagLst xmlns:p="http://schemas.openxmlformats.org/presentationml/2006/main">
  <p:tag name="AS_UNIQUEID" val="425"/>
</p:tagLst>
</file>

<file path=ppt/tags/tag873.xml><?xml version="1.0" encoding="utf-8"?>
<p:tagLst xmlns:p="http://schemas.openxmlformats.org/presentationml/2006/main">
  <p:tag name="AS_UNIQUEID" val="1958"/>
</p:tagLst>
</file>

<file path=ppt/tags/tag874.xml><?xml version="1.0" encoding="utf-8"?>
<p:tagLst xmlns:p="http://schemas.openxmlformats.org/presentationml/2006/main">
  <p:tag name="AS_UNIQUEID" val="1959"/>
</p:tagLst>
</file>

<file path=ppt/tags/tag875.xml><?xml version="1.0" encoding="utf-8"?>
<p:tagLst xmlns:p="http://schemas.openxmlformats.org/presentationml/2006/main">
  <p:tag name="AS_UNIQUEID" val="1960"/>
</p:tagLst>
</file>

<file path=ppt/tags/tag876.xml><?xml version="1.0" encoding="utf-8"?>
<p:tagLst xmlns:p="http://schemas.openxmlformats.org/presentationml/2006/main">
  <p:tag name="AS_UNIQUEID" val="1961"/>
</p:tagLst>
</file>

<file path=ppt/tags/tag877.xml><?xml version="1.0" encoding="utf-8"?>
<p:tagLst xmlns:p="http://schemas.openxmlformats.org/presentationml/2006/main">
  <p:tag name="AS_UNIQUEID" val="1962"/>
</p:tagLst>
</file>

<file path=ppt/tags/tag878.xml><?xml version="1.0" encoding="utf-8"?>
<p:tagLst xmlns:p="http://schemas.openxmlformats.org/presentationml/2006/main">
  <p:tag name="AS_UNIQUEID" val="1963"/>
</p:tagLst>
</file>

<file path=ppt/tags/tag879.xml><?xml version="1.0" encoding="utf-8"?>
<p:tagLst xmlns:p="http://schemas.openxmlformats.org/presentationml/2006/main">
  <p:tag name="AS_UNIQUEID" val="1964"/>
</p:tagLst>
</file>

<file path=ppt/tags/tag88.xml><?xml version="1.0" encoding="utf-8"?>
<p:tagLst xmlns:p="http://schemas.openxmlformats.org/presentationml/2006/main">
  <p:tag name="AS_UNIQUEID" val="585"/>
</p:tagLst>
</file>

<file path=ppt/tags/tag880.xml><?xml version="1.0" encoding="utf-8"?>
<p:tagLst xmlns:p="http://schemas.openxmlformats.org/presentationml/2006/main">
  <p:tag name="AS_UNIQUEID" val="1965"/>
</p:tagLst>
</file>

<file path=ppt/tags/tag881.xml><?xml version="1.0" encoding="utf-8"?>
<p:tagLst xmlns:p="http://schemas.openxmlformats.org/presentationml/2006/main">
  <p:tag name="AS_UNIQUEID" val="1966"/>
</p:tagLst>
</file>

<file path=ppt/tags/tag882.xml><?xml version="1.0" encoding="utf-8"?>
<p:tagLst xmlns:p="http://schemas.openxmlformats.org/presentationml/2006/main">
  <p:tag name="AS_UNIQUEID" val="1967"/>
</p:tagLst>
</file>

<file path=ppt/tags/tag883.xml><?xml version="1.0" encoding="utf-8"?>
<p:tagLst xmlns:p="http://schemas.openxmlformats.org/presentationml/2006/main">
  <p:tag name="AS_UNIQUEID" val="1968"/>
</p:tagLst>
</file>

<file path=ppt/tags/tag884.xml><?xml version="1.0" encoding="utf-8"?>
<p:tagLst xmlns:p="http://schemas.openxmlformats.org/presentationml/2006/main">
  <p:tag name="AS_UNIQUEID" val="1969"/>
</p:tagLst>
</file>

<file path=ppt/tags/tag885.xml><?xml version="1.0" encoding="utf-8"?>
<p:tagLst xmlns:p="http://schemas.openxmlformats.org/presentationml/2006/main">
  <p:tag name="AS_UNIQUEID" val="1970"/>
</p:tagLst>
</file>

<file path=ppt/tags/tag886.xml><?xml version="1.0" encoding="utf-8"?>
<p:tagLst xmlns:p="http://schemas.openxmlformats.org/presentationml/2006/main">
  <p:tag name="AS_UNIQUEID" val="1971"/>
</p:tagLst>
</file>

<file path=ppt/tags/tag887.xml><?xml version="1.0" encoding="utf-8"?>
<p:tagLst xmlns:p="http://schemas.openxmlformats.org/presentationml/2006/main">
  <p:tag name="AS_UNIQUEID" val="1972"/>
</p:tagLst>
</file>

<file path=ppt/tags/tag888.xml><?xml version="1.0" encoding="utf-8"?>
<p:tagLst xmlns:p="http://schemas.openxmlformats.org/presentationml/2006/main">
  <p:tag name="AS_UNIQUEID" val="1973"/>
</p:tagLst>
</file>

<file path=ppt/tags/tag889.xml><?xml version="1.0" encoding="utf-8"?>
<p:tagLst xmlns:p="http://schemas.openxmlformats.org/presentationml/2006/main">
  <p:tag name="AS_UNIQUEID" val="475"/>
</p:tagLst>
</file>

<file path=ppt/tags/tag89.xml><?xml version="1.0" encoding="utf-8"?>
<p:tagLst xmlns:p="http://schemas.openxmlformats.org/presentationml/2006/main">
  <p:tag name="AS_UNIQUEID" val="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0.xml><?xml version="1.0" encoding="utf-8"?>
<p:tagLst xmlns:p="http://schemas.openxmlformats.org/presentationml/2006/main">
  <p:tag name="AS_UNIQUEID" val="476"/>
</p:tagLst>
</file>

<file path=ppt/tags/tag891.xml><?xml version="1.0" encoding="utf-8"?>
<p:tagLst xmlns:p="http://schemas.openxmlformats.org/presentationml/2006/main">
  <p:tag name="AS_UNIQUEID" val="477"/>
</p:tagLst>
</file>

<file path=ppt/tags/tag892.xml><?xml version="1.0" encoding="utf-8"?>
<p:tagLst xmlns:p="http://schemas.openxmlformats.org/presentationml/2006/main">
  <p:tag name="AS_UNIQUEID" val="478"/>
</p:tagLst>
</file>

<file path=ppt/tags/tag893.xml><?xml version="1.0" encoding="utf-8"?>
<p:tagLst xmlns:p="http://schemas.openxmlformats.org/presentationml/2006/main">
  <p:tag name="AS_UNIQUEID" val="479"/>
</p:tagLst>
</file>

<file path=ppt/tags/tag89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95.xml><?xml version="1.0" encoding="utf-8"?>
<p:tagLst xmlns:p="http://schemas.openxmlformats.org/presentationml/2006/main">
  <p:tag name="AS_UNIQUEID" val="1974"/>
</p:tagLst>
</file>

<file path=ppt/tags/tag896.xml><?xml version="1.0" encoding="utf-8"?>
<p:tagLst xmlns:p="http://schemas.openxmlformats.org/presentationml/2006/main">
  <p:tag name="AS_UNIQUEID" val="1975"/>
</p:tagLst>
</file>

<file path=ppt/tags/tag897.xml><?xml version="1.0" encoding="utf-8"?>
<p:tagLst xmlns:p="http://schemas.openxmlformats.org/presentationml/2006/main">
  <p:tag name="AS_UNIQUEID" val="1976"/>
</p:tagLst>
</file>

<file path=ppt/tags/tag898.xml><?xml version="1.0" encoding="utf-8"?>
<p:tagLst xmlns:p="http://schemas.openxmlformats.org/presentationml/2006/main">
  <p:tag name="AS_UNIQUEID" val="1977"/>
</p:tagLst>
</file>

<file path=ppt/tags/tag899.xml><?xml version="1.0" encoding="utf-8"?>
<p:tagLst xmlns:p="http://schemas.openxmlformats.org/presentationml/2006/main">
  <p:tag name="AS_UNIQUEID" val="1978"/>
</p:tagLst>
</file>

<file path=ppt/tags/tag9.xml><?xml version="1.0" encoding="utf-8"?>
<p:tagLst xmlns:p="http://schemas.openxmlformats.org/presentationml/2006/main">
  <p:tag name="AS_UNIQUEID" val="5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5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00.xml><?xml version="1.0" encoding="utf-8"?>
<p:tagLst xmlns:p="http://schemas.openxmlformats.org/presentationml/2006/main">
  <p:tag name="AS_UNIQUEID" val="1979"/>
</p:tagLst>
</file>

<file path=ppt/tags/tag901.xml><?xml version="1.0" encoding="utf-8"?>
<p:tagLst xmlns:p="http://schemas.openxmlformats.org/presentationml/2006/main">
  <p:tag name="AS_UNIQUEID" val="1980"/>
</p:tagLst>
</file>

<file path=ppt/tags/tag902.xml><?xml version="1.0" encoding="utf-8"?>
<p:tagLst xmlns:p="http://schemas.openxmlformats.org/presentationml/2006/main">
  <p:tag name="AS_UNIQUEID" val="1981"/>
</p:tagLst>
</file>

<file path=ppt/tags/tag903.xml><?xml version="1.0" encoding="utf-8"?>
<p:tagLst xmlns:p="http://schemas.openxmlformats.org/presentationml/2006/main">
  <p:tag name="AS_UNIQUEID" val="1982"/>
</p:tagLst>
</file>

<file path=ppt/tags/tag904.xml><?xml version="1.0" encoding="utf-8"?>
<p:tagLst xmlns:p="http://schemas.openxmlformats.org/presentationml/2006/main">
  <p:tag name="AS_UNIQUEID" val="1983"/>
</p:tagLst>
</file>

<file path=ppt/tags/tag905.xml><?xml version="1.0" encoding="utf-8"?>
<p:tagLst xmlns:p="http://schemas.openxmlformats.org/presentationml/2006/main">
  <p:tag name="AS_UNIQUEID" val="475"/>
</p:tagLst>
</file>

<file path=ppt/tags/tag906.xml><?xml version="1.0" encoding="utf-8"?>
<p:tagLst xmlns:p="http://schemas.openxmlformats.org/presentationml/2006/main">
  <p:tag name="AS_UNIQUEID" val="476"/>
</p:tagLst>
</file>

<file path=ppt/tags/tag907.xml><?xml version="1.0" encoding="utf-8"?>
<p:tagLst xmlns:p="http://schemas.openxmlformats.org/presentationml/2006/main">
  <p:tag name="AS_UNIQUEID" val="477"/>
</p:tagLst>
</file>

<file path=ppt/tags/tag908.xml><?xml version="1.0" encoding="utf-8"?>
<p:tagLst xmlns:p="http://schemas.openxmlformats.org/presentationml/2006/main">
  <p:tag name="AS_UNIQUEID" val="478"/>
</p:tagLst>
</file>

<file path=ppt/tags/tag909.xml><?xml version="1.0" encoding="utf-8"?>
<p:tagLst xmlns:p="http://schemas.openxmlformats.org/presentationml/2006/main">
  <p:tag name="AS_UNIQUEID" val="479"/>
</p:tagLst>
</file>

<file path=ppt/tags/tag91.xml><?xml version="1.0" encoding="utf-8"?>
<p:tagLst xmlns:p="http://schemas.openxmlformats.org/presentationml/2006/main">
  <p:tag name="AS_UNIQUEID" val="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11.xml><?xml version="1.0" encoding="utf-8"?>
<p:tagLst xmlns:p="http://schemas.openxmlformats.org/presentationml/2006/main">
  <p:tag name="AS_UNIQUEID" val="1984"/>
</p:tagLst>
</file>

<file path=ppt/tags/tag912.xml><?xml version="1.0" encoding="utf-8"?>
<p:tagLst xmlns:p="http://schemas.openxmlformats.org/presentationml/2006/main">
  <p:tag name="AS_UNIQUEID" val="1985"/>
</p:tagLst>
</file>

<file path=ppt/tags/tag913.xml><?xml version="1.0" encoding="utf-8"?>
<p:tagLst xmlns:p="http://schemas.openxmlformats.org/presentationml/2006/main">
  <p:tag name="AS_UNIQUEID" val="1986"/>
</p:tagLst>
</file>

<file path=ppt/tags/tag914.xml><?xml version="1.0" encoding="utf-8"?>
<p:tagLst xmlns:p="http://schemas.openxmlformats.org/presentationml/2006/main">
  <p:tag name="AS_UNIQUEID" val="1987"/>
</p:tagLst>
</file>

<file path=ppt/tags/tag915.xml><?xml version="1.0" encoding="utf-8"?>
<p:tagLst xmlns:p="http://schemas.openxmlformats.org/presentationml/2006/main">
  <p:tag name="AS_UNIQUEID" val="1988"/>
</p:tagLst>
</file>

<file path=ppt/tags/tag916.xml><?xml version="1.0" encoding="utf-8"?>
<p:tagLst xmlns:p="http://schemas.openxmlformats.org/presentationml/2006/main">
  <p:tag name="AS_UNIQUEID" val="1989"/>
</p:tagLst>
</file>

<file path=ppt/tags/tag917.xml><?xml version="1.0" encoding="utf-8"?>
<p:tagLst xmlns:p="http://schemas.openxmlformats.org/presentationml/2006/main">
  <p:tag name="AS_UNIQUEID" val="1990"/>
</p:tagLst>
</file>

<file path=ppt/tags/tag918.xml><?xml version="1.0" encoding="utf-8"?>
<p:tagLst xmlns:p="http://schemas.openxmlformats.org/presentationml/2006/main">
  <p:tag name="AS_UNIQUEID" val="1991"/>
</p:tagLst>
</file>

<file path=ppt/tags/tag919.xml><?xml version="1.0" encoding="utf-8"?>
<p:tagLst xmlns:p="http://schemas.openxmlformats.org/presentationml/2006/main">
  <p:tag name="AS_UNIQUEID" val="1992"/>
</p:tagLst>
</file>

<file path=ppt/tags/tag92.xml><?xml version="1.0" encoding="utf-8"?>
<p:tagLst xmlns:p="http://schemas.openxmlformats.org/presentationml/2006/main">
  <p:tag name="AS_UNIQUEID" val="1438"/>
</p:tagLst>
</file>

<file path=ppt/tags/tag920.xml><?xml version="1.0" encoding="utf-8"?>
<p:tagLst xmlns:p="http://schemas.openxmlformats.org/presentationml/2006/main">
  <p:tag name="AS_UNIQUEID" val="1993"/>
</p:tagLst>
</file>

<file path=ppt/tags/tag921.xml><?xml version="1.0" encoding="utf-8"?>
<p:tagLst xmlns:p="http://schemas.openxmlformats.org/presentationml/2006/main">
  <p:tag name="AS_UNIQUEID" val="1994"/>
</p:tagLst>
</file>

<file path=ppt/tags/tag922.xml><?xml version="1.0" encoding="utf-8"?>
<p:tagLst xmlns:p="http://schemas.openxmlformats.org/presentationml/2006/main">
  <p:tag name="AS_UNIQUEID" val="1995"/>
</p:tagLst>
</file>

<file path=ppt/tags/tag923.xml><?xml version="1.0" encoding="utf-8"?>
<p:tagLst xmlns:p="http://schemas.openxmlformats.org/presentationml/2006/main">
  <p:tag name="AS_UNIQUEID" val="1996"/>
</p:tagLst>
</file>

<file path=ppt/tags/tag924.xml><?xml version="1.0" encoding="utf-8"?>
<p:tagLst xmlns:p="http://schemas.openxmlformats.org/presentationml/2006/main">
  <p:tag name="AS_UNIQUEID" val="475"/>
</p:tagLst>
</file>

<file path=ppt/tags/tag925.xml><?xml version="1.0" encoding="utf-8"?>
<p:tagLst xmlns:p="http://schemas.openxmlformats.org/presentationml/2006/main">
  <p:tag name="AS_UNIQUEID" val="476"/>
</p:tagLst>
</file>

<file path=ppt/tags/tag926.xml><?xml version="1.0" encoding="utf-8"?>
<p:tagLst xmlns:p="http://schemas.openxmlformats.org/presentationml/2006/main">
  <p:tag name="AS_UNIQUEID" val="477"/>
</p:tagLst>
</file>

<file path=ppt/tags/tag927.xml><?xml version="1.0" encoding="utf-8"?>
<p:tagLst xmlns:p="http://schemas.openxmlformats.org/presentationml/2006/main">
  <p:tag name="AS_UNIQUEID" val="478"/>
</p:tagLst>
</file>

<file path=ppt/tags/tag928.xml><?xml version="1.0" encoding="utf-8"?>
<p:tagLst xmlns:p="http://schemas.openxmlformats.org/presentationml/2006/main">
  <p:tag name="AS_UNIQUEID" val="479"/>
</p:tagLst>
</file>

<file path=ppt/tags/tag9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3.xml><?xml version="1.0" encoding="utf-8"?>
<p:tagLst xmlns:p="http://schemas.openxmlformats.org/presentationml/2006/main">
  <p:tag name="AS_UNIQUEID" val="1124"/>
</p:tagLst>
</file>

<file path=ppt/tags/tag930.xml><?xml version="1.0" encoding="utf-8"?>
<p:tagLst xmlns:p="http://schemas.openxmlformats.org/presentationml/2006/main">
  <p:tag name="AS_UNIQUEID" val="1997"/>
</p:tagLst>
</file>

<file path=ppt/tags/tag931.xml><?xml version="1.0" encoding="utf-8"?>
<p:tagLst xmlns:p="http://schemas.openxmlformats.org/presentationml/2006/main">
  <p:tag name="AS_UNIQUEID" val="1998"/>
</p:tagLst>
</file>

<file path=ppt/tags/tag932.xml><?xml version="1.0" encoding="utf-8"?>
<p:tagLst xmlns:p="http://schemas.openxmlformats.org/presentationml/2006/main">
  <p:tag name="AS_UNIQUEID" val="1999"/>
</p:tagLst>
</file>

<file path=ppt/tags/tag933.xml><?xml version="1.0" encoding="utf-8"?>
<p:tagLst xmlns:p="http://schemas.openxmlformats.org/presentationml/2006/main">
  <p:tag name="AS_UNIQUEID" val="2000"/>
</p:tagLst>
</file>

<file path=ppt/tags/tag934.xml><?xml version="1.0" encoding="utf-8"?>
<p:tagLst xmlns:p="http://schemas.openxmlformats.org/presentationml/2006/main">
  <p:tag name="AS_UNIQUEID" val="2001"/>
</p:tagLst>
</file>

<file path=ppt/tags/tag935.xml><?xml version="1.0" encoding="utf-8"?>
<p:tagLst xmlns:p="http://schemas.openxmlformats.org/presentationml/2006/main">
  <p:tag name="AS_UNIQUEID" val="2002"/>
</p:tagLst>
</file>

<file path=ppt/tags/tag936.xml><?xml version="1.0" encoding="utf-8"?>
<p:tagLst xmlns:p="http://schemas.openxmlformats.org/presentationml/2006/main">
  <p:tag name="AS_UNIQUEID" val="2003"/>
</p:tagLst>
</file>

<file path=ppt/tags/tag937.xml><?xml version="1.0" encoding="utf-8"?>
<p:tagLst xmlns:p="http://schemas.openxmlformats.org/presentationml/2006/main">
  <p:tag name="AS_UNIQUEID" val="2004"/>
</p:tagLst>
</file>

<file path=ppt/tags/tag938.xml><?xml version="1.0" encoding="utf-8"?>
<p:tagLst xmlns:p="http://schemas.openxmlformats.org/presentationml/2006/main">
  <p:tag name="AS_UNIQUEID" val="2005"/>
</p:tagLst>
</file>

<file path=ppt/tags/tag939.xml><?xml version="1.0" encoding="utf-8"?>
<p:tagLst xmlns:p="http://schemas.openxmlformats.org/presentationml/2006/main">
  <p:tag name="AS_UNIQUEID" val="2006"/>
</p:tagLst>
</file>

<file path=ppt/tags/tag94.xml><?xml version="1.0" encoding="utf-8"?>
<p:tagLst xmlns:p="http://schemas.openxmlformats.org/presentationml/2006/main">
  <p:tag name="AS_UNIQUEID" val="1125"/>
</p:tagLst>
</file>

<file path=ppt/tags/tag940.xml><?xml version="1.0" encoding="utf-8"?>
<p:tagLst xmlns:p="http://schemas.openxmlformats.org/presentationml/2006/main">
  <p:tag name="AS_UNIQUEID" val="2007"/>
</p:tagLst>
</file>

<file path=ppt/tags/tag941.xml><?xml version="1.0" encoding="utf-8"?>
<p:tagLst xmlns:p="http://schemas.openxmlformats.org/presentationml/2006/main">
  <p:tag name="AS_UNIQUEID" val="2008"/>
</p:tagLst>
</file>

<file path=ppt/tags/tag942.xml><?xml version="1.0" encoding="utf-8"?>
<p:tagLst xmlns:p="http://schemas.openxmlformats.org/presentationml/2006/main">
  <p:tag name="AS_UNIQUEID" val="2009"/>
</p:tagLst>
</file>

<file path=ppt/tags/tag943.xml><?xml version="1.0" encoding="utf-8"?>
<p:tagLst xmlns:p="http://schemas.openxmlformats.org/presentationml/2006/main">
  <p:tag name="AS_UNIQUEID" val="475"/>
</p:tagLst>
</file>

<file path=ppt/tags/tag944.xml><?xml version="1.0" encoding="utf-8"?>
<p:tagLst xmlns:p="http://schemas.openxmlformats.org/presentationml/2006/main">
  <p:tag name="AS_UNIQUEID" val="476"/>
</p:tagLst>
</file>

<file path=ppt/tags/tag945.xml><?xml version="1.0" encoding="utf-8"?>
<p:tagLst xmlns:p="http://schemas.openxmlformats.org/presentationml/2006/main">
  <p:tag name="AS_UNIQUEID" val="477"/>
</p:tagLst>
</file>

<file path=ppt/tags/tag946.xml><?xml version="1.0" encoding="utf-8"?>
<p:tagLst xmlns:p="http://schemas.openxmlformats.org/presentationml/2006/main">
  <p:tag name="AS_UNIQUEID" val="478"/>
</p:tagLst>
</file>

<file path=ppt/tags/tag947.xml><?xml version="1.0" encoding="utf-8"?>
<p:tagLst xmlns:p="http://schemas.openxmlformats.org/presentationml/2006/main">
  <p:tag name="AS_UNIQUEID" val="479"/>
</p:tagLst>
</file>

<file path=ppt/tags/tag94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49.xml><?xml version="1.0" encoding="utf-8"?>
<p:tagLst xmlns:p="http://schemas.openxmlformats.org/presentationml/2006/main">
  <p:tag name="AS_UNIQUEID" val="2010"/>
</p:tagLst>
</file>

<file path=ppt/tags/tag95.xml><?xml version="1.0" encoding="utf-8"?>
<p:tagLst xmlns:p="http://schemas.openxmlformats.org/presentationml/2006/main">
  <p:tag name="AS_UNIQUEID" val="1126"/>
</p:tagLst>
</file>

<file path=ppt/tags/tag950.xml><?xml version="1.0" encoding="utf-8"?>
<p:tagLst xmlns:p="http://schemas.openxmlformats.org/presentationml/2006/main">
  <p:tag name="AS_UNIQUEID" val="466"/>
</p:tagLst>
</file>

<file path=ppt/tags/tag951.xml><?xml version="1.0" encoding="utf-8"?>
<p:tagLst xmlns:p="http://schemas.openxmlformats.org/presentationml/2006/main">
  <p:tag name="AS_UNIQUEID" val="467"/>
</p:tagLst>
</file>

<file path=ppt/tags/tag952.xml><?xml version="1.0" encoding="utf-8"?>
<p:tagLst xmlns:p="http://schemas.openxmlformats.org/presentationml/2006/main">
  <p:tag name="AS_UNIQUEID" val="468"/>
</p:tagLst>
</file>

<file path=ppt/tags/tag953.xml><?xml version="1.0" encoding="utf-8"?>
<p:tagLst xmlns:p="http://schemas.openxmlformats.org/presentationml/2006/main">
  <p:tag name="AS_UNIQUEID" val="469"/>
</p:tagLst>
</file>

<file path=ppt/tags/tag954.xml><?xml version="1.0" encoding="utf-8"?>
<p:tagLst xmlns:p="http://schemas.openxmlformats.org/presentationml/2006/main">
  <p:tag name="AS_UNIQUEID" val="470"/>
</p:tagLst>
</file>

<file path=ppt/tags/tag955.xml><?xml version="1.0" encoding="utf-8"?>
<p:tagLst xmlns:p="http://schemas.openxmlformats.org/presentationml/2006/main">
  <p:tag name="AS_UNIQUEID" val="389"/>
</p:tagLst>
</file>

<file path=ppt/tags/tag956.xml><?xml version="1.0" encoding="utf-8"?>
<p:tagLst xmlns:p="http://schemas.openxmlformats.org/presentationml/2006/main">
  <p:tag name="AS_UNIQUEID" val="390"/>
</p:tagLst>
</file>

<file path=ppt/tags/tag957.xml><?xml version="1.0" encoding="utf-8"?>
<p:tagLst xmlns:p="http://schemas.openxmlformats.org/presentationml/2006/main">
  <p:tag name="AS_UNIQUEID" val="391"/>
</p:tagLst>
</file>

<file path=ppt/tags/tag958.xml><?xml version="1.0" encoding="utf-8"?>
<p:tagLst xmlns:p="http://schemas.openxmlformats.org/presentationml/2006/main">
  <p:tag name="AS_UNIQUEID" val="2011"/>
</p:tagLst>
</file>

<file path=ppt/tags/tag959.xml><?xml version="1.0" encoding="utf-8"?>
<p:tagLst xmlns:p="http://schemas.openxmlformats.org/presentationml/2006/main">
  <p:tag name="AS_UNIQUEID" val="2012"/>
</p:tagLst>
</file>

<file path=ppt/tags/tag96.xml><?xml version="1.0" encoding="utf-8"?>
<p:tagLst xmlns:p="http://schemas.openxmlformats.org/presentationml/2006/main">
  <p:tag name="AS_UNIQUEID" val="1127"/>
</p:tagLst>
</file>

<file path=ppt/tags/tag960.xml><?xml version="1.0" encoding="utf-8"?>
<p:tagLst xmlns:p="http://schemas.openxmlformats.org/presentationml/2006/main">
  <p:tag name="AS_UNIQUEID" val="799"/>
</p:tagLst>
</file>

<file path=ppt/tags/tag961.xml><?xml version="1.0" encoding="utf-8"?>
<p:tagLst xmlns:p="http://schemas.openxmlformats.org/presentationml/2006/main">
  <p:tag name="AS_UNIQUEID" val="800"/>
</p:tagLst>
</file>

<file path=ppt/tags/tag962.xml><?xml version="1.0" encoding="utf-8"?>
<p:tagLst xmlns:p="http://schemas.openxmlformats.org/presentationml/2006/main">
  <p:tag name="AS_UNIQUEID" val="801"/>
</p:tagLst>
</file>

<file path=ppt/tags/tag963.xml><?xml version="1.0" encoding="utf-8"?>
<p:tagLst xmlns:p="http://schemas.openxmlformats.org/presentationml/2006/main">
  <p:tag name="AS_UNIQUEID" val="2013"/>
</p:tagLst>
</file>

<file path=ppt/tags/tag964.xml><?xml version="1.0" encoding="utf-8"?>
<p:tagLst xmlns:p="http://schemas.openxmlformats.org/presentationml/2006/main">
  <p:tag name="AS_UNIQUEID" val="803"/>
</p:tagLst>
</file>

<file path=ppt/tags/tag965.xml><?xml version="1.0" encoding="utf-8"?>
<p:tagLst xmlns:p="http://schemas.openxmlformats.org/presentationml/2006/main">
  <p:tag name="AS_UNIQUEID" val="804"/>
</p:tagLst>
</file>

<file path=ppt/tags/tag966.xml><?xml version="1.0" encoding="utf-8"?>
<p:tagLst xmlns:p="http://schemas.openxmlformats.org/presentationml/2006/main">
  <p:tag name="AS_UNIQUEID" val="805"/>
</p:tagLst>
</file>

<file path=ppt/tags/tag967.xml><?xml version="1.0" encoding="utf-8"?>
<p:tagLst xmlns:p="http://schemas.openxmlformats.org/presentationml/2006/main">
  <p:tag name="AS_UNIQUEID" val="806"/>
</p:tagLst>
</file>

<file path=ppt/tags/tag968.xml><?xml version="1.0" encoding="utf-8"?>
<p:tagLst xmlns:p="http://schemas.openxmlformats.org/presentationml/2006/main">
  <p:tag name="AS_UNIQUEID" val="807"/>
</p:tagLst>
</file>

<file path=ppt/tags/tag969.xml><?xml version="1.0" encoding="utf-8"?>
<p:tagLst xmlns:p="http://schemas.openxmlformats.org/presentationml/2006/main">
  <p:tag name="AS_UNIQUEID" val="808"/>
</p:tagLst>
</file>

<file path=ppt/tags/tag97.xml><?xml version="1.0" encoding="utf-8"?>
<p:tagLst xmlns:p="http://schemas.openxmlformats.org/presentationml/2006/main">
  <p:tag name="AS_UNIQUEID" val="1439"/>
</p:tagLst>
</file>

<file path=ppt/tags/tag970.xml><?xml version="1.0" encoding="utf-8"?>
<p:tagLst xmlns:p="http://schemas.openxmlformats.org/presentationml/2006/main">
  <p:tag name="AS_UNIQUEID" val="2014"/>
</p:tagLst>
</file>

<file path=ppt/tags/tag971.xml><?xml version="1.0" encoding="utf-8"?>
<p:tagLst xmlns:p="http://schemas.openxmlformats.org/presentationml/2006/main">
  <p:tag name="AS_UNIQUEID" val="1414"/>
</p:tagLst>
</file>

<file path=ppt/tags/tag972.xml><?xml version="1.0" encoding="utf-8"?>
<p:tagLst xmlns:p="http://schemas.openxmlformats.org/presentationml/2006/main">
  <p:tag name="AS_UNIQUEID" val="457"/>
</p:tagLst>
</file>

<file path=ppt/tags/tag973.xml><?xml version="1.0" encoding="utf-8"?>
<p:tagLst xmlns:p="http://schemas.openxmlformats.org/presentationml/2006/main">
  <p:tag name="AS_UNIQUEID" val="458"/>
</p:tagLst>
</file>

<file path=ppt/tags/tag974.xml><?xml version="1.0" encoding="utf-8"?>
<p:tagLst xmlns:p="http://schemas.openxmlformats.org/presentationml/2006/main">
  <p:tag name="AS_UNIQUEID" val="459"/>
</p:tagLst>
</file>

<file path=ppt/tags/tag975.xml><?xml version="1.0" encoding="utf-8"?>
<p:tagLst xmlns:p="http://schemas.openxmlformats.org/presentationml/2006/main">
  <p:tag name="AS_UNIQUEID" val="460"/>
</p:tagLst>
</file>

<file path=ppt/tags/tag976.xml><?xml version="1.0" encoding="utf-8"?>
<p:tagLst xmlns:p="http://schemas.openxmlformats.org/presentationml/2006/main">
  <p:tag name="AS_UNIQUEID" val="461"/>
</p:tagLst>
</file>

<file path=ppt/tags/tag977.xml><?xml version="1.0" encoding="utf-8"?>
<p:tagLst xmlns:p="http://schemas.openxmlformats.org/presentationml/2006/main">
  <p:tag name="AS_UNIQUEID" val="2015"/>
</p:tagLst>
</file>

<file path=ppt/tags/tag978.xml><?xml version="1.0" encoding="utf-8"?>
<p:tagLst xmlns:p="http://schemas.openxmlformats.org/presentationml/2006/main">
  <p:tag name="AS_UNIQUEID" val="2016"/>
</p:tagLst>
</file>

<file path=ppt/tags/tag979.xml><?xml version="1.0" encoding="utf-8"?>
<p:tagLst xmlns:p="http://schemas.openxmlformats.org/presentationml/2006/main">
  <p:tag name="AS_UNIQUEID" val="2017"/>
</p:tagLst>
</file>

<file path=ppt/tags/tag98.xml><?xml version="1.0" encoding="utf-8"?>
<p:tagLst xmlns:p="http://schemas.openxmlformats.org/presentationml/2006/main">
  <p:tag name="AS_UNIQUEID" val="1129"/>
</p:tagLst>
</file>

<file path=ppt/tags/tag980.xml><?xml version="1.0" encoding="utf-8"?>
<p:tagLst xmlns:p="http://schemas.openxmlformats.org/presentationml/2006/main">
  <p:tag name="AS_UNIQUEID" val="812"/>
</p:tagLst>
</file>

<file path=ppt/tags/tag981.xml><?xml version="1.0" encoding="utf-8"?>
<p:tagLst xmlns:p="http://schemas.openxmlformats.org/presentationml/2006/main">
  <p:tag name="AS_UNIQUEID" val="813"/>
</p:tagLst>
</file>

<file path=ppt/tags/tag982.xml><?xml version="1.0" encoding="utf-8"?>
<p:tagLst xmlns:p="http://schemas.openxmlformats.org/presentationml/2006/main">
  <p:tag name="AS_UNIQUEID" val="814"/>
</p:tagLst>
</file>

<file path=ppt/tags/tag983.xml><?xml version="1.0" encoding="utf-8"?>
<p:tagLst xmlns:p="http://schemas.openxmlformats.org/presentationml/2006/main">
  <p:tag name="AS_UNIQUEID" val="2018"/>
</p:tagLst>
</file>

<file path=ppt/tags/tag984.xml><?xml version="1.0" encoding="utf-8"?>
<p:tagLst xmlns:p="http://schemas.openxmlformats.org/presentationml/2006/main">
  <p:tag name="AS_UNIQUEID" val="816"/>
</p:tagLst>
</file>

<file path=ppt/tags/tag985.xml><?xml version="1.0" encoding="utf-8"?>
<p:tagLst xmlns:p="http://schemas.openxmlformats.org/presentationml/2006/main">
  <p:tag name="AS_UNIQUEID" val="817"/>
</p:tagLst>
</file>

<file path=ppt/tags/tag986.xml><?xml version="1.0" encoding="utf-8"?>
<p:tagLst xmlns:p="http://schemas.openxmlformats.org/presentationml/2006/main">
  <p:tag name="AS_UNIQUEID" val="818"/>
</p:tagLst>
</file>

<file path=ppt/tags/tag987.xml><?xml version="1.0" encoding="utf-8"?>
<p:tagLst xmlns:p="http://schemas.openxmlformats.org/presentationml/2006/main">
  <p:tag name="AS_UNIQUEID" val="819"/>
</p:tagLst>
</file>

<file path=ppt/tags/tag988.xml><?xml version="1.0" encoding="utf-8"?>
<p:tagLst xmlns:p="http://schemas.openxmlformats.org/presentationml/2006/main">
  <p:tag name="AS_UNIQUEID" val="820"/>
</p:tagLst>
</file>

<file path=ppt/tags/tag989.xml><?xml version="1.0" encoding="utf-8"?>
<p:tagLst xmlns:p="http://schemas.openxmlformats.org/presentationml/2006/main">
  <p:tag name="AS_UNIQUEID" val="822"/>
</p:tagLst>
</file>

<file path=ppt/tags/tag99.xml><?xml version="1.0" encoding="utf-8"?>
<p:tagLst xmlns:p="http://schemas.openxmlformats.org/presentationml/2006/main">
  <p:tag name="AS_UNIQUEID" val="1130"/>
</p:tagLst>
</file>

<file path=ppt/tags/tag990.xml><?xml version="1.0" encoding="utf-8"?>
<p:tagLst xmlns:p="http://schemas.openxmlformats.org/presentationml/2006/main">
  <p:tag name="AS_UNIQUEID" val="1417"/>
</p:tagLst>
</file>

<file path=ppt/tags/tag99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Arial"/>
        <a:cs typeface="Arial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Arial"/>
        <a:cs typeface="Arial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529</Paragraphs>
  <Slides>57</Slides>
  <Notes>15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baseType="lpstr" size="76">
      <vt:lpstr>Arial</vt:lpstr>
      <vt:lpstr>Arial Black</vt:lpstr>
      <vt:lpstr>隶书</vt:lpstr>
      <vt:lpstr>微软雅黑</vt:lpstr>
      <vt:lpstr>宋体</vt:lpstr>
      <vt:lpstr>Calibri Light</vt:lpstr>
      <vt:lpstr>Calibri</vt:lpstr>
      <vt:lpstr>华文新魏</vt:lpstr>
      <vt:lpstr>微软雅黑 Light</vt:lpstr>
      <vt:lpstr>黑体</vt:lpstr>
      <vt:lpstr>等线</vt:lpstr>
      <vt:lpstr>方正小标宋简体</vt:lpstr>
      <vt:lpstr>Lantinghei SC Demibold</vt:lpstr>
      <vt:lpstr>楷体</vt:lpstr>
      <vt:lpstr>Wingdings</vt:lpstr>
      <vt:lpstr>Impact</vt:lpstr>
      <vt:lpstr>喜鹊聚珍体 regular</vt:lpstr>
      <vt:lpstr>华文楷体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2021-04-06T11:09:14.757</cp:lastPrinted>
  <dcterms:created xsi:type="dcterms:W3CDTF">2021-04-06T11:09:14Z</dcterms:created>
  <dcterms:modified xsi:type="dcterms:W3CDTF">2021-04-06T03:09:25Z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