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heme/theme3.xml" ContentType="application/vnd.openxmlformats-officedocument.them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1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notesSlides/notesSlide2.xml" ContentType="application/vnd.openxmlformats-officedocument.presentationml.notesSlide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notesSlides/notesSlide3.xml" ContentType="application/vnd.openxmlformats-officedocument.presentationml.notesSlide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notesSlides/notesSlide4.xml" ContentType="application/vnd.openxmlformats-officedocument.presentationml.notesSlide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notesSlides/notesSlide5.xml" ContentType="application/vnd.openxmlformats-officedocument.presentationml.notesSlide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notesSlides/notesSlide6.xml" ContentType="application/vnd.openxmlformats-officedocument.presentationml.notesSlide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notesSlides/notesSlide7.xml" ContentType="application/vnd.openxmlformats-officedocument.presentationml.notesSlide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6" r:id="rId2"/>
  </p:sldMasterIdLst>
  <p:notesMasterIdLst>
    <p:notesMasterId r:id="rId37"/>
  </p:notesMasterIdLst>
  <p:sldIdLst>
    <p:sldId id="1124" r:id="rId3"/>
    <p:sldId id="1403" r:id="rId4"/>
    <p:sldId id="1404" r:id="rId5"/>
    <p:sldId id="1405" r:id="rId6"/>
    <p:sldId id="1406" r:id="rId7"/>
    <p:sldId id="1407" r:id="rId8"/>
    <p:sldId id="1408" r:id="rId9"/>
    <p:sldId id="1434" r:id="rId10"/>
    <p:sldId id="1409" r:id="rId11"/>
    <p:sldId id="1410" r:id="rId12"/>
    <p:sldId id="1411" r:id="rId13"/>
    <p:sldId id="1412" r:id="rId14"/>
    <p:sldId id="1413" r:id="rId15"/>
    <p:sldId id="1414" r:id="rId16"/>
    <p:sldId id="1415" r:id="rId17"/>
    <p:sldId id="1416" r:id="rId18"/>
    <p:sldId id="1417" r:id="rId19"/>
    <p:sldId id="1418" r:id="rId20"/>
    <p:sldId id="1419" r:id="rId21"/>
    <p:sldId id="1420" r:id="rId22"/>
    <p:sldId id="1421" r:id="rId23"/>
    <p:sldId id="1422" r:id="rId24"/>
    <p:sldId id="1423" r:id="rId25"/>
    <p:sldId id="1424" r:id="rId26"/>
    <p:sldId id="1425" r:id="rId27"/>
    <p:sldId id="1426" r:id="rId28"/>
    <p:sldId id="1427" r:id="rId29"/>
    <p:sldId id="1428" r:id="rId30"/>
    <p:sldId id="1429" r:id="rId31"/>
    <p:sldId id="1430" r:id="rId32"/>
    <p:sldId id="1433" r:id="rId33"/>
    <p:sldId id="1431" r:id="rId34"/>
    <p:sldId id="1432" r:id="rId35"/>
    <p:sldId id="1435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新" lastIdx="0" clrIdx="0"/>
  <p:cmAuthor id="1" name="xkb1.com" initials="x" lastIdx="0" clrIdx="0"/>
  <p:cmAuthor id="2" name="作者" initials="A" lastIdx="0" clrIdx="1"/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50" y="132"/>
      </p:cViewPr>
      <p:guideLst>
        <p:guide orient="horz" pos="2128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2" Type="http://schemas.openxmlformats.org/officeDocument/2006/relationships/tags" Target="../tags/tag164.xml"/><Relationship Id="rId1" Type="http://schemas.openxmlformats.org/officeDocument/2006/relationships/theme" Target="../theme/theme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7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4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41.xml"/><Relationship Id="rId2" Type="http://schemas.openxmlformats.org/officeDocument/2006/relationships/tags" Target="../tags/tag540.xml"/><Relationship Id="rId1" Type="http://schemas.openxmlformats.org/officeDocument/2006/relationships/tags" Target="../tags/tag539.xml"/><Relationship Id="rId5" Type="http://schemas.openxmlformats.org/officeDocument/2006/relationships/slide" Target="../slides/slide29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48.xml"/><Relationship Id="rId2" Type="http://schemas.openxmlformats.org/officeDocument/2006/relationships/tags" Target="../tags/tag547.xml"/><Relationship Id="rId1" Type="http://schemas.openxmlformats.org/officeDocument/2006/relationships/tags" Target="../tags/tag546.xml"/><Relationship Id="rId5" Type="http://schemas.openxmlformats.org/officeDocument/2006/relationships/slide" Target="../slides/slide30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55.xml"/><Relationship Id="rId2" Type="http://schemas.openxmlformats.org/officeDocument/2006/relationships/tags" Target="../tags/tag554.xml"/><Relationship Id="rId1" Type="http://schemas.openxmlformats.org/officeDocument/2006/relationships/tags" Target="../tags/tag553.xml"/><Relationship Id="rId5" Type="http://schemas.openxmlformats.org/officeDocument/2006/relationships/slide" Target="../slides/slide31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64.xml"/><Relationship Id="rId2" Type="http://schemas.openxmlformats.org/officeDocument/2006/relationships/tags" Target="../tags/tag563.xml"/><Relationship Id="rId1" Type="http://schemas.openxmlformats.org/officeDocument/2006/relationships/tags" Target="../tags/tag562.xml"/><Relationship Id="rId5" Type="http://schemas.openxmlformats.org/officeDocument/2006/relationships/slide" Target="../slides/slide32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74.xml"/><Relationship Id="rId2" Type="http://schemas.openxmlformats.org/officeDocument/2006/relationships/tags" Target="../tags/tag573.xml"/><Relationship Id="rId1" Type="http://schemas.openxmlformats.org/officeDocument/2006/relationships/tags" Target="../tags/tag572.xml"/><Relationship Id="rId5" Type="http://schemas.openxmlformats.org/officeDocument/2006/relationships/slide" Target="../slides/slide33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578.xml"/><Relationship Id="rId1" Type="http://schemas.openxmlformats.org/officeDocument/2006/relationships/tags" Target="../tags/tag577.xml"/><Relationship Id="rId4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495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227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572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537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71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544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675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9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0.xml"/><Relationship Id="rId7" Type="http://schemas.openxmlformats.org/officeDocument/2006/relationships/image" Target="../media/image1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0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4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1.xml"/><Relationship Id="rId4" Type="http://schemas.openxmlformats.org/officeDocument/2006/relationships/tags" Target="../tags/tag100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7.xml"/><Relationship Id="rId4" Type="http://schemas.openxmlformats.org/officeDocument/2006/relationships/tags" Target="../tags/tag11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8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9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40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4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14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4.xml"/><Relationship Id="rId4" Type="http://schemas.openxmlformats.org/officeDocument/2006/relationships/tags" Target="../tags/tag15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58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9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 spd="med" advTm="5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838200" y="364968"/>
            <a:ext cx="10515600" cy="146411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838200" y="1829083"/>
            <a:ext cx="5156200" cy="5028917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2" name="组合 3"/>
          <p:cNvGrpSpPr/>
          <p:nvPr userDrawn="1">
            <p:custDataLst>
              <p:tags r:id="rId3"/>
            </p:custDataLst>
          </p:nvPr>
        </p:nvGrpSpPr>
        <p:grpSpPr>
          <a:xfrm>
            <a:off x="10486329" y="169053"/>
            <a:ext cx="1513605" cy="456272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Tm="5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10486329" y="169053"/>
            <a:ext cx="1513605" cy="456272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Tm="5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燕尾形 2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566516" y="319694"/>
            <a:ext cx="431632" cy="471188"/>
          </a:xfrm>
          <a:prstGeom prst="chevron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96433" y="203996"/>
            <a:ext cx="7824893" cy="702560"/>
          </a:xfrm>
        </p:spPr>
        <p:txBody>
          <a:bodyPr/>
          <a:lstStyle>
            <a:lvl1pPr>
              <a:defRPr sz="3730" b="1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med" advTm="5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燕尾形 2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566516" y="319694"/>
            <a:ext cx="431632" cy="471188"/>
          </a:xfrm>
          <a:prstGeom prst="chevron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96433" y="203996"/>
            <a:ext cx="7824893" cy="702560"/>
          </a:xfrm>
        </p:spPr>
        <p:txBody>
          <a:bodyPr/>
          <a:lstStyle>
            <a:lvl1pPr>
              <a:defRPr sz="3730" b="1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med" advTm="5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燕尾形 2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566516" y="319694"/>
            <a:ext cx="431632" cy="471188"/>
          </a:xfrm>
          <a:prstGeom prst="chevron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</p:spTree>
  </p:cSld>
  <p:clrMapOvr>
    <a:masterClrMapping/>
  </p:clrMapOvr>
  <p:transition spd="med" advTm="5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 advTm="5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  <p:custDataLst>
              <p:tags r:id="rId2"/>
            </p:custDataLst>
          </p:nvPr>
        </p:nvSpPr>
        <p:spPr>
          <a:xfrm>
            <a:off x="838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  <p:custDataLst>
              <p:tags r:id="rId3"/>
            </p:custDataLst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  <p:custDataLst>
              <p:tags r:id="rId4"/>
            </p:custDataLst>
          </p:nvPr>
        </p:nvSpPr>
        <p:spPr>
          <a:xfrm>
            <a:off x="838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  <p:custDataLst>
              <p:tags r:id="rId3"/>
            </p:custDataLst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  <p:custDataLst>
              <p:tags r:id="rId4"/>
            </p:custDataLst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 advTm="5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1633" y="102421"/>
            <a:ext cx="7824893" cy="702560"/>
          </a:xfrm>
        </p:spPr>
        <p:txBody>
          <a:bodyPr/>
          <a:lstStyle>
            <a:lvl1pPr>
              <a:defRPr sz="3730" b="1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med" advTm="5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燕尾形 2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566516" y="319694"/>
            <a:ext cx="431632" cy="471188"/>
          </a:xfrm>
          <a:prstGeom prst="chevron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</p:spTree>
  </p:cSld>
  <p:clrMapOvr>
    <a:masterClrMapping/>
  </p:clrMapOvr>
  <p:transition spd="med" advTm="5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燕尾形 2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566516" y="319694"/>
            <a:ext cx="431632" cy="471188"/>
          </a:xfrm>
          <a:prstGeom prst="chevron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</p:spTree>
  </p:cSld>
  <p:clrMapOvr>
    <a:masterClrMapping/>
  </p:clrMapOvr>
  <p:transition spd="med" advTm="5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燕尾形 2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566516" y="319694"/>
            <a:ext cx="431632" cy="471188"/>
          </a:xfrm>
          <a:prstGeom prst="chevron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</p:spTree>
  </p:cSld>
  <p:clrMapOvr>
    <a:masterClrMapping/>
  </p:clrMapOvr>
  <p:transition spd="med" advTm="5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燕尾形 2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566516" y="319694"/>
            <a:ext cx="431632" cy="471188"/>
          </a:xfrm>
          <a:prstGeom prst="chevron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</p:spTree>
  </p:cSld>
  <p:clrMapOvr>
    <a:masterClrMapping/>
  </p:clrMapOvr>
  <p:transition spd="med" advTm="5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dissolv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dissolv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燕尾形 2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566516" y="319694"/>
            <a:ext cx="431632" cy="471188"/>
          </a:xfrm>
          <a:prstGeom prst="chevron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</p:spTree>
  </p:cSld>
  <p:clrMapOvr>
    <a:masterClrMapping/>
  </p:clrMapOvr>
  <p:transition spd="med" advTm="5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Tm="5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med" advTm="5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 advTm="5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spd="med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Tm="500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ags" Target="../tags/tag102.xml"/><Relationship Id="rId18" Type="http://schemas.openxmlformats.org/officeDocument/2006/relationships/tags" Target="../tags/tag107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2.xml"/><Relationship Id="rId17" Type="http://schemas.openxmlformats.org/officeDocument/2006/relationships/tags" Target="../tags/tag106.xml"/><Relationship Id="rId2" Type="http://schemas.openxmlformats.org/officeDocument/2006/relationships/slideLayout" Target="../slideLayouts/slideLayout49.xml"/><Relationship Id="rId16" Type="http://schemas.openxmlformats.org/officeDocument/2006/relationships/tags" Target="../tags/tag105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tags" Target="../tags/tag104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ags" Target="../tags/tag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4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</p:sldLayoutIdLst>
  <p:transition spd="med" advTm="500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2021-09-13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 advTm="500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845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10" Type="http://schemas.openxmlformats.org/officeDocument/2006/relationships/image" Target="../media/image4.png"/><Relationship Id="rId4" Type="http://schemas.openxmlformats.org/officeDocument/2006/relationships/tags" Target="../tags/tag173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231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10" Type="http://schemas.openxmlformats.org/officeDocument/2006/relationships/image" Target="../media/image18.png"/><Relationship Id="rId4" Type="http://schemas.openxmlformats.org/officeDocument/2006/relationships/tags" Target="../tags/tag232.xml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7" Type="http://schemas.openxmlformats.org/officeDocument/2006/relationships/image" Target="../media/image20.png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3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241.xml"/><Relationship Id="rId7" Type="http://schemas.openxmlformats.org/officeDocument/2006/relationships/image" Target="../media/image22.png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248.xml"/><Relationship Id="rId7" Type="http://schemas.openxmlformats.org/officeDocument/2006/relationships/tags" Target="../tags/tag250.xml"/><Relationship Id="rId12" Type="http://schemas.openxmlformats.org/officeDocument/2006/relationships/image" Target="../media/image29.png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6" Type="http://schemas.openxmlformats.org/officeDocument/2006/relationships/video" Target="../media/media1.mp4"/><Relationship Id="rId11" Type="http://schemas.openxmlformats.org/officeDocument/2006/relationships/image" Target="../media/image28.png"/><Relationship Id="rId5" Type="http://schemas.microsoft.com/office/2007/relationships/media" Target="../media/media1.mp4"/><Relationship Id="rId10" Type="http://schemas.openxmlformats.org/officeDocument/2006/relationships/image" Target="../media/image27.png"/><Relationship Id="rId4" Type="http://schemas.openxmlformats.org/officeDocument/2006/relationships/tags" Target="../tags/tag249.xml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3" Type="http://schemas.openxmlformats.org/officeDocument/2006/relationships/tags" Target="../tags/tag253.xml"/><Relationship Id="rId7" Type="http://schemas.openxmlformats.org/officeDocument/2006/relationships/tags" Target="../tags/tag257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9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66.xml"/><Relationship Id="rId13" Type="http://schemas.openxmlformats.org/officeDocument/2006/relationships/tags" Target="../tags/tag271.xml"/><Relationship Id="rId18" Type="http://schemas.openxmlformats.org/officeDocument/2006/relationships/tags" Target="../tags/tag276.xml"/><Relationship Id="rId3" Type="http://schemas.openxmlformats.org/officeDocument/2006/relationships/tags" Target="../tags/tag261.xml"/><Relationship Id="rId21" Type="http://schemas.openxmlformats.org/officeDocument/2006/relationships/tags" Target="../tags/tag279.xml"/><Relationship Id="rId7" Type="http://schemas.openxmlformats.org/officeDocument/2006/relationships/tags" Target="../tags/tag265.xml"/><Relationship Id="rId12" Type="http://schemas.openxmlformats.org/officeDocument/2006/relationships/tags" Target="../tags/tag270.xml"/><Relationship Id="rId17" Type="http://schemas.openxmlformats.org/officeDocument/2006/relationships/tags" Target="../tags/tag275.xml"/><Relationship Id="rId2" Type="http://schemas.openxmlformats.org/officeDocument/2006/relationships/tags" Target="../tags/tag260.xml"/><Relationship Id="rId16" Type="http://schemas.openxmlformats.org/officeDocument/2006/relationships/tags" Target="../tags/tag274.xml"/><Relationship Id="rId20" Type="http://schemas.openxmlformats.org/officeDocument/2006/relationships/tags" Target="../tags/tag278.xml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11" Type="http://schemas.openxmlformats.org/officeDocument/2006/relationships/tags" Target="../tags/tag269.xml"/><Relationship Id="rId24" Type="http://schemas.openxmlformats.org/officeDocument/2006/relationships/slideLayout" Target="../slideLayouts/slideLayout17.xml"/><Relationship Id="rId5" Type="http://schemas.openxmlformats.org/officeDocument/2006/relationships/tags" Target="../tags/tag263.xml"/><Relationship Id="rId15" Type="http://schemas.openxmlformats.org/officeDocument/2006/relationships/tags" Target="../tags/tag273.xml"/><Relationship Id="rId23" Type="http://schemas.openxmlformats.org/officeDocument/2006/relationships/tags" Target="../tags/tag281.xml"/><Relationship Id="rId10" Type="http://schemas.openxmlformats.org/officeDocument/2006/relationships/tags" Target="../tags/tag268.xml"/><Relationship Id="rId19" Type="http://schemas.openxmlformats.org/officeDocument/2006/relationships/tags" Target="../tags/tag277.xml"/><Relationship Id="rId4" Type="http://schemas.openxmlformats.org/officeDocument/2006/relationships/tags" Target="../tags/tag262.xml"/><Relationship Id="rId9" Type="http://schemas.openxmlformats.org/officeDocument/2006/relationships/tags" Target="../tags/tag267.xml"/><Relationship Id="rId14" Type="http://schemas.openxmlformats.org/officeDocument/2006/relationships/tags" Target="../tags/tag272.xml"/><Relationship Id="rId22" Type="http://schemas.openxmlformats.org/officeDocument/2006/relationships/tags" Target="../tags/tag280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tags" Target="../tags/tag294.xml"/><Relationship Id="rId18" Type="http://schemas.openxmlformats.org/officeDocument/2006/relationships/tags" Target="../tags/tag299.xml"/><Relationship Id="rId26" Type="http://schemas.openxmlformats.org/officeDocument/2006/relationships/tags" Target="../tags/tag307.xml"/><Relationship Id="rId39" Type="http://schemas.openxmlformats.org/officeDocument/2006/relationships/tags" Target="../tags/tag320.xml"/><Relationship Id="rId21" Type="http://schemas.openxmlformats.org/officeDocument/2006/relationships/tags" Target="../tags/tag302.xml"/><Relationship Id="rId34" Type="http://schemas.openxmlformats.org/officeDocument/2006/relationships/tags" Target="../tags/tag315.xml"/><Relationship Id="rId42" Type="http://schemas.openxmlformats.org/officeDocument/2006/relationships/tags" Target="../tags/tag323.xml"/><Relationship Id="rId47" Type="http://schemas.openxmlformats.org/officeDocument/2006/relationships/tags" Target="../tags/tag328.xml"/><Relationship Id="rId50" Type="http://schemas.openxmlformats.org/officeDocument/2006/relationships/tags" Target="../tags/tag331.xml"/><Relationship Id="rId55" Type="http://schemas.openxmlformats.org/officeDocument/2006/relationships/tags" Target="../tags/tag336.xml"/><Relationship Id="rId63" Type="http://schemas.openxmlformats.org/officeDocument/2006/relationships/tags" Target="../tags/tag344.xml"/><Relationship Id="rId68" Type="http://schemas.openxmlformats.org/officeDocument/2006/relationships/tags" Target="../tags/tag349.xml"/><Relationship Id="rId7" Type="http://schemas.openxmlformats.org/officeDocument/2006/relationships/tags" Target="../tags/tag288.xml"/><Relationship Id="rId2" Type="http://schemas.openxmlformats.org/officeDocument/2006/relationships/tags" Target="../tags/tag283.xml"/><Relationship Id="rId16" Type="http://schemas.openxmlformats.org/officeDocument/2006/relationships/tags" Target="../tags/tag297.xml"/><Relationship Id="rId29" Type="http://schemas.openxmlformats.org/officeDocument/2006/relationships/tags" Target="../tags/tag310.xml"/><Relationship Id="rId1" Type="http://schemas.openxmlformats.org/officeDocument/2006/relationships/tags" Target="../tags/tag282.xml"/><Relationship Id="rId6" Type="http://schemas.openxmlformats.org/officeDocument/2006/relationships/tags" Target="../tags/tag287.xml"/><Relationship Id="rId11" Type="http://schemas.openxmlformats.org/officeDocument/2006/relationships/tags" Target="../tags/tag292.xml"/><Relationship Id="rId24" Type="http://schemas.openxmlformats.org/officeDocument/2006/relationships/tags" Target="../tags/tag305.xml"/><Relationship Id="rId32" Type="http://schemas.openxmlformats.org/officeDocument/2006/relationships/tags" Target="../tags/tag313.xml"/><Relationship Id="rId37" Type="http://schemas.openxmlformats.org/officeDocument/2006/relationships/tags" Target="../tags/tag318.xml"/><Relationship Id="rId40" Type="http://schemas.openxmlformats.org/officeDocument/2006/relationships/tags" Target="../tags/tag321.xml"/><Relationship Id="rId45" Type="http://schemas.openxmlformats.org/officeDocument/2006/relationships/tags" Target="../tags/tag326.xml"/><Relationship Id="rId53" Type="http://schemas.openxmlformats.org/officeDocument/2006/relationships/tags" Target="../tags/tag334.xml"/><Relationship Id="rId58" Type="http://schemas.openxmlformats.org/officeDocument/2006/relationships/tags" Target="../tags/tag339.xml"/><Relationship Id="rId66" Type="http://schemas.openxmlformats.org/officeDocument/2006/relationships/tags" Target="../tags/tag347.xml"/><Relationship Id="rId5" Type="http://schemas.openxmlformats.org/officeDocument/2006/relationships/tags" Target="../tags/tag286.xml"/><Relationship Id="rId15" Type="http://schemas.openxmlformats.org/officeDocument/2006/relationships/tags" Target="../tags/tag296.xml"/><Relationship Id="rId23" Type="http://schemas.openxmlformats.org/officeDocument/2006/relationships/tags" Target="../tags/tag304.xml"/><Relationship Id="rId28" Type="http://schemas.openxmlformats.org/officeDocument/2006/relationships/tags" Target="../tags/tag309.xml"/><Relationship Id="rId36" Type="http://schemas.openxmlformats.org/officeDocument/2006/relationships/tags" Target="../tags/tag317.xml"/><Relationship Id="rId49" Type="http://schemas.openxmlformats.org/officeDocument/2006/relationships/tags" Target="../tags/tag330.xml"/><Relationship Id="rId57" Type="http://schemas.openxmlformats.org/officeDocument/2006/relationships/tags" Target="../tags/tag338.xml"/><Relationship Id="rId61" Type="http://schemas.openxmlformats.org/officeDocument/2006/relationships/tags" Target="../tags/tag342.xml"/><Relationship Id="rId10" Type="http://schemas.openxmlformats.org/officeDocument/2006/relationships/tags" Target="../tags/tag291.xml"/><Relationship Id="rId19" Type="http://schemas.openxmlformats.org/officeDocument/2006/relationships/tags" Target="../tags/tag300.xml"/><Relationship Id="rId31" Type="http://schemas.openxmlformats.org/officeDocument/2006/relationships/tags" Target="../tags/tag312.xml"/><Relationship Id="rId44" Type="http://schemas.openxmlformats.org/officeDocument/2006/relationships/tags" Target="../tags/tag325.xml"/><Relationship Id="rId52" Type="http://schemas.openxmlformats.org/officeDocument/2006/relationships/tags" Target="../tags/tag333.xml"/><Relationship Id="rId60" Type="http://schemas.openxmlformats.org/officeDocument/2006/relationships/tags" Target="../tags/tag341.xml"/><Relationship Id="rId65" Type="http://schemas.openxmlformats.org/officeDocument/2006/relationships/tags" Target="../tags/tag346.xml"/><Relationship Id="rId4" Type="http://schemas.openxmlformats.org/officeDocument/2006/relationships/tags" Target="../tags/tag285.xml"/><Relationship Id="rId9" Type="http://schemas.openxmlformats.org/officeDocument/2006/relationships/tags" Target="../tags/tag290.xml"/><Relationship Id="rId14" Type="http://schemas.openxmlformats.org/officeDocument/2006/relationships/tags" Target="../tags/tag295.xml"/><Relationship Id="rId22" Type="http://schemas.openxmlformats.org/officeDocument/2006/relationships/tags" Target="../tags/tag303.xml"/><Relationship Id="rId27" Type="http://schemas.openxmlformats.org/officeDocument/2006/relationships/tags" Target="../tags/tag308.xml"/><Relationship Id="rId30" Type="http://schemas.openxmlformats.org/officeDocument/2006/relationships/tags" Target="../tags/tag311.xml"/><Relationship Id="rId35" Type="http://schemas.openxmlformats.org/officeDocument/2006/relationships/tags" Target="../tags/tag316.xml"/><Relationship Id="rId43" Type="http://schemas.openxmlformats.org/officeDocument/2006/relationships/tags" Target="../tags/tag324.xml"/><Relationship Id="rId48" Type="http://schemas.openxmlformats.org/officeDocument/2006/relationships/tags" Target="../tags/tag329.xml"/><Relationship Id="rId56" Type="http://schemas.openxmlformats.org/officeDocument/2006/relationships/tags" Target="../tags/tag337.xml"/><Relationship Id="rId64" Type="http://schemas.openxmlformats.org/officeDocument/2006/relationships/tags" Target="../tags/tag345.xml"/><Relationship Id="rId69" Type="http://schemas.openxmlformats.org/officeDocument/2006/relationships/slideLayout" Target="../slideLayouts/slideLayout16.xml"/><Relationship Id="rId8" Type="http://schemas.openxmlformats.org/officeDocument/2006/relationships/tags" Target="../tags/tag289.xml"/><Relationship Id="rId51" Type="http://schemas.openxmlformats.org/officeDocument/2006/relationships/tags" Target="../tags/tag332.xml"/><Relationship Id="rId3" Type="http://schemas.openxmlformats.org/officeDocument/2006/relationships/tags" Target="../tags/tag284.xml"/><Relationship Id="rId12" Type="http://schemas.openxmlformats.org/officeDocument/2006/relationships/tags" Target="../tags/tag293.xml"/><Relationship Id="rId17" Type="http://schemas.openxmlformats.org/officeDocument/2006/relationships/tags" Target="../tags/tag298.xml"/><Relationship Id="rId25" Type="http://schemas.openxmlformats.org/officeDocument/2006/relationships/tags" Target="../tags/tag306.xml"/><Relationship Id="rId33" Type="http://schemas.openxmlformats.org/officeDocument/2006/relationships/tags" Target="../tags/tag314.xml"/><Relationship Id="rId38" Type="http://schemas.openxmlformats.org/officeDocument/2006/relationships/tags" Target="../tags/tag319.xml"/><Relationship Id="rId46" Type="http://schemas.openxmlformats.org/officeDocument/2006/relationships/tags" Target="../tags/tag327.xml"/><Relationship Id="rId59" Type="http://schemas.openxmlformats.org/officeDocument/2006/relationships/tags" Target="../tags/tag340.xml"/><Relationship Id="rId67" Type="http://schemas.openxmlformats.org/officeDocument/2006/relationships/tags" Target="../tags/tag348.xml"/><Relationship Id="rId20" Type="http://schemas.openxmlformats.org/officeDocument/2006/relationships/tags" Target="../tags/tag301.xml"/><Relationship Id="rId41" Type="http://schemas.openxmlformats.org/officeDocument/2006/relationships/tags" Target="../tags/tag322.xml"/><Relationship Id="rId54" Type="http://schemas.openxmlformats.org/officeDocument/2006/relationships/tags" Target="../tags/tag335.xml"/><Relationship Id="rId62" Type="http://schemas.openxmlformats.org/officeDocument/2006/relationships/tags" Target="../tags/tag343.xml"/><Relationship Id="rId70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362.xml"/><Relationship Id="rId18" Type="http://schemas.openxmlformats.org/officeDocument/2006/relationships/tags" Target="../tags/tag367.xml"/><Relationship Id="rId26" Type="http://schemas.openxmlformats.org/officeDocument/2006/relationships/tags" Target="../tags/tag375.xml"/><Relationship Id="rId39" Type="http://schemas.openxmlformats.org/officeDocument/2006/relationships/tags" Target="../tags/tag388.xml"/><Relationship Id="rId21" Type="http://schemas.openxmlformats.org/officeDocument/2006/relationships/tags" Target="../tags/tag370.xml"/><Relationship Id="rId34" Type="http://schemas.openxmlformats.org/officeDocument/2006/relationships/tags" Target="../tags/tag383.xml"/><Relationship Id="rId42" Type="http://schemas.openxmlformats.org/officeDocument/2006/relationships/tags" Target="../tags/tag391.xml"/><Relationship Id="rId47" Type="http://schemas.openxmlformats.org/officeDocument/2006/relationships/tags" Target="../tags/tag396.xml"/><Relationship Id="rId50" Type="http://schemas.openxmlformats.org/officeDocument/2006/relationships/tags" Target="../tags/tag399.xml"/><Relationship Id="rId55" Type="http://schemas.openxmlformats.org/officeDocument/2006/relationships/tags" Target="../tags/tag404.xml"/><Relationship Id="rId7" Type="http://schemas.openxmlformats.org/officeDocument/2006/relationships/tags" Target="../tags/tag356.xml"/><Relationship Id="rId12" Type="http://schemas.openxmlformats.org/officeDocument/2006/relationships/tags" Target="../tags/tag361.xml"/><Relationship Id="rId17" Type="http://schemas.openxmlformats.org/officeDocument/2006/relationships/tags" Target="../tags/tag366.xml"/><Relationship Id="rId25" Type="http://schemas.openxmlformats.org/officeDocument/2006/relationships/tags" Target="../tags/tag374.xml"/><Relationship Id="rId33" Type="http://schemas.openxmlformats.org/officeDocument/2006/relationships/tags" Target="../tags/tag382.xml"/><Relationship Id="rId38" Type="http://schemas.openxmlformats.org/officeDocument/2006/relationships/tags" Target="../tags/tag387.xml"/><Relationship Id="rId46" Type="http://schemas.openxmlformats.org/officeDocument/2006/relationships/tags" Target="../tags/tag395.xml"/><Relationship Id="rId59" Type="http://schemas.openxmlformats.org/officeDocument/2006/relationships/slideLayout" Target="../slideLayouts/slideLayout18.xml"/><Relationship Id="rId2" Type="http://schemas.openxmlformats.org/officeDocument/2006/relationships/tags" Target="../tags/tag351.xml"/><Relationship Id="rId16" Type="http://schemas.openxmlformats.org/officeDocument/2006/relationships/tags" Target="../tags/tag365.xml"/><Relationship Id="rId20" Type="http://schemas.openxmlformats.org/officeDocument/2006/relationships/tags" Target="../tags/tag369.xml"/><Relationship Id="rId29" Type="http://schemas.openxmlformats.org/officeDocument/2006/relationships/tags" Target="../tags/tag378.xml"/><Relationship Id="rId41" Type="http://schemas.openxmlformats.org/officeDocument/2006/relationships/tags" Target="../tags/tag390.xml"/><Relationship Id="rId54" Type="http://schemas.openxmlformats.org/officeDocument/2006/relationships/tags" Target="../tags/tag403.xml"/><Relationship Id="rId1" Type="http://schemas.openxmlformats.org/officeDocument/2006/relationships/tags" Target="../tags/tag350.xml"/><Relationship Id="rId6" Type="http://schemas.openxmlformats.org/officeDocument/2006/relationships/tags" Target="../tags/tag355.xml"/><Relationship Id="rId11" Type="http://schemas.openxmlformats.org/officeDocument/2006/relationships/tags" Target="../tags/tag360.xml"/><Relationship Id="rId24" Type="http://schemas.openxmlformats.org/officeDocument/2006/relationships/tags" Target="../tags/tag373.xml"/><Relationship Id="rId32" Type="http://schemas.openxmlformats.org/officeDocument/2006/relationships/tags" Target="../tags/tag381.xml"/><Relationship Id="rId37" Type="http://schemas.openxmlformats.org/officeDocument/2006/relationships/tags" Target="../tags/tag386.xml"/><Relationship Id="rId40" Type="http://schemas.openxmlformats.org/officeDocument/2006/relationships/tags" Target="../tags/tag389.xml"/><Relationship Id="rId45" Type="http://schemas.openxmlformats.org/officeDocument/2006/relationships/tags" Target="../tags/tag394.xml"/><Relationship Id="rId53" Type="http://schemas.openxmlformats.org/officeDocument/2006/relationships/tags" Target="../tags/tag402.xml"/><Relationship Id="rId58" Type="http://schemas.openxmlformats.org/officeDocument/2006/relationships/tags" Target="../tags/tag407.xml"/><Relationship Id="rId5" Type="http://schemas.openxmlformats.org/officeDocument/2006/relationships/tags" Target="../tags/tag354.xml"/><Relationship Id="rId15" Type="http://schemas.openxmlformats.org/officeDocument/2006/relationships/tags" Target="../tags/tag364.xml"/><Relationship Id="rId23" Type="http://schemas.openxmlformats.org/officeDocument/2006/relationships/tags" Target="../tags/tag372.xml"/><Relationship Id="rId28" Type="http://schemas.openxmlformats.org/officeDocument/2006/relationships/tags" Target="../tags/tag377.xml"/><Relationship Id="rId36" Type="http://schemas.openxmlformats.org/officeDocument/2006/relationships/tags" Target="../tags/tag385.xml"/><Relationship Id="rId49" Type="http://schemas.openxmlformats.org/officeDocument/2006/relationships/tags" Target="../tags/tag398.xml"/><Relationship Id="rId57" Type="http://schemas.openxmlformats.org/officeDocument/2006/relationships/tags" Target="../tags/tag406.xml"/><Relationship Id="rId10" Type="http://schemas.openxmlformats.org/officeDocument/2006/relationships/tags" Target="../tags/tag359.xml"/><Relationship Id="rId19" Type="http://schemas.openxmlformats.org/officeDocument/2006/relationships/tags" Target="../tags/tag368.xml"/><Relationship Id="rId31" Type="http://schemas.openxmlformats.org/officeDocument/2006/relationships/tags" Target="../tags/tag380.xml"/><Relationship Id="rId44" Type="http://schemas.openxmlformats.org/officeDocument/2006/relationships/tags" Target="../tags/tag393.xml"/><Relationship Id="rId52" Type="http://schemas.openxmlformats.org/officeDocument/2006/relationships/tags" Target="../tags/tag401.xml"/><Relationship Id="rId60" Type="http://schemas.openxmlformats.org/officeDocument/2006/relationships/image" Target="../media/image30.png"/><Relationship Id="rId4" Type="http://schemas.openxmlformats.org/officeDocument/2006/relationships/tags" Target="../tags/tag353.xml"/><Relationship Id="rId9" Type="http://schemas.openxmlformats.org/officeDocument/2006/relationships/tags" Target="../tags/tag358.xml"/><Relationship Id="rId14" Type="http://schemas.openxmlformats.org/officeDocument/2006/relationships/tags" Target="../tags/tag363.xml"/><Relationship Id="rId22" Type="http://schemas.openxmlformats.org/officeDocument/2006/relationships/tags" Target="../tags/tag371.xml"/><Relationship Id="rId27" Type="http://schemas.openxmlformats.org/officeDocument/2006/relationships/tags" Target="../tags/tag376.xml"/><Relationship Id="rId30" Type="http://schemas.openxmlformats.org/officeDocument/2006/relationships/tags" Target="../tags/tag379.xml"/><Relationship Id="rId35" Type="http://schemas.openxmlformats.org/officeDocument/2006/relationships/tags" Target="../tags/tag384.xml"/><Relationship Id="rId43" Type="http://schemas.openxmlformats.org/officeDocument/2006/relationships/tags" Target="../tags/tag392.xml"/><Relationship Id="rId48" Type="http://schemas.openxmlformats.org/officeDocument/2006/relationships/tags" Target="../tags/tag397.xml"/><Relationship Id="rId56" Type="http://schemas.openxmlformats.org/officeDocument/2006/relationships/tags" Target="../tags/tag405.xml"/><Relationship Id="rId8" Type="http://schemas.openxmlformats.org/officeDocument/2006/relationships/tags" Target="../tags/tag357.xml"/><Relationship Id="rId51" Type="http://schemas.openxmlformats.org/officeDocument/2006/relationships/tags" Target="../tags/tag400.xml"/><Relationship Id="rId3" Type="http://schemas.openxmlformats.org/officeDocument/2006/relationships/tags" Target="../tags/tag352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tags" Target="../tags/tag420.xml"/><Relationship Id="rId18" Type="http://schemas.openxmlformats.org/officeDocument/2006/relationships/tags" Target="../tags/tag425.xml"/><Relationship Id="rId26" Type="http://schemas.openxmlformats.org/officeDocument/2006/relationships/tags" Target="../tags/tag433.xml"/><Relationship Id="rId39" Type="http://schemas.openxmlformats.org/officeDocument/2006/relationships/tags" Target="../tags/tag446.xml"/><Relationship Id="rId21" Type="http://schemas.openxmlformats.org/officeDocument/2006/relationships/tags" Target="../tags/tag428.xml"/><Relationship Id="rId34" Type="http://schemas.openxmlformats.org/officeDocument/2006/relationships/tags" Target="../tags/tag441.xml"/><Relationship Id="rId42" Type="http://schemas.openxmlformats.org/officeDocument/2006/relationships/tags" Target="../tags/tag449.xml"/><Relationship Id="rId47" Type="http://schemas.openxmlformats.org/officeDocument/2006/relationships/tags" Target="../tags/tag454.xml"/><Relationship Id="rId50" Type="http://schemas.openxmlformats.org/officeDocument/2006/relationships/tags" Target="../tags/tag457.xml"/><Relationship Id="rId55" Type="http://schemas.openxmlformats.org/officeDocument/2006/relationships/tags" Target="../tags/tag462.xml"/><Relationship Id="rId7" Type="http://schemas.openxmlformats.org/officeDocument/2006/relationships/tags" Target="../tags/tag414.xml"/><Relationship Id="rId12" Type="http://schemas.openxmlformats.org/officeDocument/2006/relationships/tags" Target="../tags/tag419.xml"/><Relationship Id="rId17" Type="http://schemas.openxmlformats.org/officeDocument/2006/relationships/tags" Target="../tags/tag424.xml"/><Relationship Id="rId25" Type="http://schemas.openxmlformats.org/officeDocument/2006/relationships/tags" Target="../tags/tag432.xml"/><Relationship Id="rId33" Type="http://schemas.openxmlformats.org/officeDocument/2006/relationships/tags" Target="../tags/tag440.xml"/><Relationship Id="rId38" Type="http://schemas.openxmlformats.org/officeDocument/2006/relationships/tags" Target="../tags/tag445.xml"/><Relationship Id="rId46" Type="http://schemas.openxmlformats.org/officeDocument/2006/relationships/tags" Target="../tags/tag453.xml"/><Relationship Id="rId59" Type="http://schemas.openxmlformats.org/officeDocument/2006/relationships/tags" Target="../tags/tag466.xml"/><Relationship Id="rId2" Type="http://schemas.openxmlformats.org/officeDocument/2006/relationships/tags" Target="../tags/tag409.xml"/><Relationship Id="rId16" Type="http://schemas.openxmlformats.org/officeDocument/2006/relationships/tags" Target="../tags/tag423.xml"/><Relationship Id="rId20" Type="http://schemas.openxmlformats.org/officeDocument/2006/relationships/tags" Target="../tags/tag427.xml"/><Relationship Id="rId29" Type="http://schemas.openxmlformats.org/officeDocument/2006/relationships/tags" Target="../tags/tag436.xml"/><Relationship Id="rId41" Type="http://schemas.openxmlformats.org/officeDocument/2006/relationships/tags" Target="../tags/tag448.xml"/><Relationship Id="rId54" Type="http://schemas.openxmlformats.org/officeDocument/2006/relationships/tags" Target="../tags/tag461.xml"/><Relationship Id="rId1" Type="http://schemas.openxmlformats.org/officeDocument/2006/relationships/tags" Target="../tags/tag408.xml"/><Relationship Id="rId6" Type="http://schemas.openxmlformats.org/officeDocument/2006/relationships/tags" Target="../tags/tag413.xml"/><Relationship Id="rId11" Type="http://schemas.openxmlformats.org/officeDocument/2006/relationships/tags" Target="../tags/tag418.xml"/><Relationship Id="rId24" Type="http://schemas.openxmlformats.org/officeDocument/2006/relationships/tags" Target="../tags/tag431.xml"/><Relationship Id="rId32" Type="http://schemas.openxmlformats.org/officeDocument/2006/relationships/tags" Target="../tags/tag439.xml"/><Relationship Id="rId37" Type="http://schemas.openxmlformats.org/officeDocument/2006/relationships/tags" Target="../tags/tag444.xml"/><Relationship Id="rId40" Type="http://schemas.openxmlformats.org/officeDocument/2006/relationships/tags" Target="../tags/tag447.xml"/><Relationship Id="rId45" Type="http://schemas.openxmlformats.org/officeDocument/2006/relationships/tags" Target="../tags/tag452.xml"/><Relationship Id="rId53" Type="http://schemas.openxmlformats.org/officeDocument/2006/relationships/tags" Target="../tags/tag460.xml"/><Relationship Id="rId58" Type="http://schemas.openxmlformats.org/officeDocument/2006/relationships/tags" Target="../tags/tag465.xml"/><Relationship Id="rId5" Type="http://schemas.openxmlformats.org/officeDocument/2006/relationships/tags" Target="../tags/tag412.xml"/><Relationship Id="rId15" Type="http://schemas.openxmlformats.org/officeDocument/2006/relationships/tags" Target="../tags/tag422.xml"/><Relationship Id="rId23" Type="http://schemas.openxmlformats.org/officeDocument/2006/relationships/tags" Target="../tags/tag430.xml"/><Relationship Id="rId28" Type="http://schemas.openxmlformats.org/officeDocument/2006/relationships/tags" Target="../tags/tag435.xml"/><Relationship Id="rId36" Type="http://schemas.openxmlformats.org/officeDocument/2006/relationships/tags" Target="../tags/tag443.xml"/><Relationship Id="rId49" Type="http://schemas.openxmlformats.org/officeDocument/2006/relationships/tags" Target="../tags/tag456.xml"/><Relationship Id="rId57" Type="http://schemas.openxmlformats.org/officeDocument/2006/relationships/tags" Target="../tags/tag464.xml"/><Relationship Id="rId10" Type="http://schemas.openxmlformats.org/officeDocument/2006/relationships/tags" Target="../tags/tag417.xml"/><Relationship Id="rId19" Type="http://schemas.openxmlformats.org/officeDocument/2006/relationships/tags" Target="../tags/tag426.xml"/><Relationship Id="rId31" Type="http://schemas.openxmlformats.org/officeDocument/2006/relationships/tags" Target="../tags/tag438.xml"/><Relationship Id="rId44" Type="http://schemas.openxmlformats.org/officeDocument/2006/relationships/tags" Target="../tags/tag451.xml"/><Relationship Id="rId52" Type="http://schemas.openxmlformats.org/officeDocument/2006/relationships/tags" Target="../tags/tag459.xml"/><Relationship Id="rId60" Type="http://schemas.openxmlformats.org/officeDocument/2006/relationships/slideLayout" Target="../slideLayouts/slideLayout17.xml"/><Relationship Id="rId4" Type="http://schemas.openxmlformats.org/officeDocument/2006/relationships/tags" Target="../tags/tag411.xml"/><Relationship Id="rId9" Type="http://schemas.openxmlformats.org/officeDocument/2006/relationships/tags" Target="../tags/tag416.xml"/><Relationship Id="rId14" Type="http://schemas.openxmlformats.org/officeDocument/2006/relationships/tags" Target="../tags/tag421.xml"/><Relationship Id="rId22" Type="http://schemas.openxmlformats.org/officeDocument/2006/relationships/tags" Target="../tags/tag429.xml"/><Relationship Id="rId27" Type="http://schemas.openxmlformats.org/officeDocument/2006/relationships/tags" Target="../tags/tag434.xml"/><Relationship Id="rId30" Type="http://schemas.openxmlformats.org/officeDocument/2006/relationships/tags" Target="../tags/tag437.xml"/><Relationship Id="rId35" Type="http://schemas.openxmlformats.org/officeDocument/2006/relationships/tags" Target="../tags/tag442.xml"/><Relationship Id="rId43" Type="http://schemas.openxmlformats.org/officeDocument/2006/relationships/tags" Target="../tags/tag450.xml"/><Relationship Id="rId48" Type="http://schemas.openxmlformats.org/officeDocument/2006/relationships/tags" Target="../tags/tag455.xml"/><Relationship Id="rId56" Type="http://schemas.openxmlformats.org/officeDocument/2006/relationships/tags" Target="../tags/tag463.xml"/><Relationship Id="rId8" Type="http://schemas.openxmlformats.org/officeDocument/2006/relationships/tags" Target="../tags/tag415.xml"/><Relationship Id="rId51" Type="http://schemas.openxmlformats.org/officeDocument/2006/relationships/tags" Target="../tags/tag458.xml"/><Relationship Id="rId3" Type="http://schemas.openxmlformats.org/officeDocument/2006/relationships/tags" Target="../tags/tag4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12" Type="http://schemas.openxmlformats.org/officeDocument/2006/relationships/image" Target="../media/image7.jpeg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image" Target="../media/image6.jpeg"/><Relationship Id="rId5" Type="http://schemas.openxmlformats.org/officeDocument/2006/relationships/tags" Target="../tags/tag181.xml"/><Relationship Id="rId10" Type="http://schemas.openxmlformats.org/officeDocument/2006/relationships/image" Target="../media/image5.png"/><Relationship Id="rId4" Type="http://schemas.openxmlformats.org/officeDocument/2006/relationships/tags" Target="../tags/tag180.xml"/><Relationship Id="rId9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74.xml"/><Relationship Id="rId13" Type="http://schemas.openxmlformats.org/officeDocument/2006/relationships/tags" Target="../tags/tag479.xml"/><Relationship Id="rId18" Type="http://schemas.openxmlformats.org/officeDocument/2006/relationships/image" Target="../media/image32.jpeg"/><Relationship Id="rId3" Type="http://schemas.openxmlformats.org/officeDocument/2006/relationships/tags" Target="../tags/tag469.xml"/><Relationship Id="rId7" Type="http://schemas.openxmlformats.org/officeDocument/2006/relationships/tags" Target="../tags/tag473.xml"/><Relationship Id="rId12" Type="http://schemas.openxmlformats.org/officeDocument/2006/relationships/tags" Target="../tags/tag478.xml"/><Relationship Id="rId17" Type="http://schemas.openxmlformats.org/officeDocument/2006/relationships/image" Target="../media/image31.jpeg"/><Relationship Id="rId2" Type="http://schemas.openxmlformats.org/officeDocument/2006/relationships/tags" Target="../tags/tag468.xml"/><Relationship Id="rId16" Type="http://schemas.openxmlformats.org/officeDocument/2006/relationships/slideLayout" Target="../slideLayouts/slideLayout17.xml"/><Relationship Id="rId20" Type="http://schemas.openxmlformats.org/officeDocument/2006/relationships/image" Target="../media/image34.jpeg"/><Relationship Id="rId1" Type="http://schemas.openxmlformats.org/officeDocument/2006/relationships/tags" Target="../tags/tag467.xml"/><Relationship Id="rId6" Type="http://schemas.openxmlformats.org/officeDocument/2006/relationships/tags" Target="../tags/tag472.xml"/><Relationship Id="rId11" Type="http://schemas.openxmlformats.org/officeDocument/2006/relationships/tags" Target="../tags/tag477.xml"/><Relationship Id="rId5" Type="http://schemas.openxmlformats.org/officeDocument/2006/relationships/tags" Target="../tags/tag471.xml"/><Relationship Id="rId15" Type="http://schemas.openxmlformats.org/officeDocument/2006/relationships/tags" Target="../tags/tag481.xml"/><Relationship Id="rId10" Type="http://schemas.openxmlformats.org/officeDocument/2006/relationships/tags" Target="../tags/tag476.xml"/><Relationship Id="rId19" Type="http://schemas.openxmlformats.org/officeDocument/2006/relationships/image" Target="../media/image33.png"/><Relationship Id="rId4" Type="http://schemas.openxmlformats.org/officeDocument/2006/relationships/tags" Target="../tags/tag470.xml"/><Relationship Id="rId9" Type="http://schemas.openxmlformats.org/officeDocument/2006/relationships/tags" Target="../tags/tag475.xml"/><Relationship Id="rId14" Type="http://schemas.openxmlformats.org/officeDocument/2006/relationships/tags" Target="../tags/tag480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media" Target="../media/media2.wmv"/><Relationship Id="rId13" Type="http://schemas.openxmlformats.org/officeDocument/2006/relationships/tags" Target="../tags/tag492.xml"/><Relationship Id="rId18" Type="http://schemas.openxmlformats.org/officeDocument/2006/relationships/tags" Target="../tags/tag497.xml"/><Relationship Id="rId3" Type="http://schemas.openxmlformats.org/officeDocument/2006/relationships/tags" Target="../tags/tag484.xml"/><Relationship Id="rId21" Type="http://schemas.openxmlformats.org/officeDocument/2006/relationships/image" Target="../media/image36.png"/><Relationship Id="rId7" Type="http://schemas.openxmlformats.org/officeDocument/2006/relationships/tags" Target="../tags/tag488.xml"/><Relationship Id="rId12" Type="http://schemas.openxmlformats.org/officeDocument/2006/relationships/tags" Target="../tags/tag491.xml"/><Relationship Id="rId17" Type="http://schemas.openxmlformats.org/officeDocument/2006/relationships/tags" Target="../tags/tag496.xml"/><Relationship Id="rId2" Type="http://schemas.openxmlformats.org/officeDocument/2006/relationships/tags" Target="../tags/tag483.xml"/><Relationship Id="rId16" Type="http://schemas.openxmlformats.org/officeDocument/2006/relationships/tags" Target="../tags/tag495.xml"/><Relationship Id="rId20" Type="http://schemas.openxmlformats.org/officeDocument/2006/relationships/image" Target="../media/image35.jpeg"/><Relationship Id="rId1" Type="http://schemas.openxmlformats.org/officeDocument/2006/relationships/tags" Target="../tags/tag482.xml"/><Relationship Id="rId6" Type="http://schemas.openxmlformats.org/officeDocument/2006/relationships/tags" Target="../tags/tag487.xml"/><Relationship Id="rId11" Type="http://schemas.openxmlformats.org/officeDocument/2006/relationships/tags" Target="../tags/tag490.xml"/><Relationship Id="rId24" Type="http://schemas.openxmlformats.org/officeDocument/2006/relationships/image" Target="../media/image39.png"/><Relationship Id="rId5" Type="http://schemas.openxmlformats.org/officeDocument/2006/relationships/tags" Target="../tags/tag486.xml"/><Relationship Id="rId15" Type="http://schemas.openxmlformats.org/officeDocument/2006/relationships/tags" Target="../tags/tag494.xml"/><Relationship Id="rId23" Type="http://schemas.openxmlformats.org/officeDocument/2006/relationships/image" Target="../media/image38.jpeg"/><Relationship Id="rId10" Type="http://schemas.openxmlformats.org/officeDocument/2006/relationships/tags" Target="../tags/tag489.xml"/><Relationship Id="rId19" Type="http://schemas.openxmlformats.org/officeDocument/2006/relationships/slideLayout" Target="../slideLayouts/slideLayout17.xml"/><Relationship Id="rId4" Type="http://schemas.openxmlformats.org/officeDocument/2006/relationships/tags" Target="../tags/tag485.xml"/><Relationship Id="rId9" Type="http://schemas.openxmlformats.org/officeDocument/2006/relationships/video" Target="../media/media2.wmv"/><Relationship Id="rId14" Type="http://schemas.openxmlformats.org/officeDocument/2006/relationships/tags" Target="../tags/tag493.xml"/><Relationship Id="rId22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tags" Target="../tags/tag500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99.xml"/><Relationship Id="rId1" Type="http://schemas.openxmlformats.org/officeDocument/2006/relationships/tags" Target="../tags/tag498.xml"/><Relationship Id="rId6" Type="http://schemas.openxmlformats.org/officeDocument/2006/relationships/tags" Target="../tags/tag503.xml"/><Relationship Id="rId5" Type="http://schemas.openxmlformats.org/officeDocument/2006/relationships/tags" Target="../tags/tag502.xml"/><Relationship Id="rId4" Type="http://schemas.openxmlformats.org/officeDocument/2006/relationships/tags" Target="../tags/tag501.xml"/><Relationship Id="rId9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0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507.xml"/><Relationship Id="rId7" Type="http://schemas.openxmlformats.org/officeDocument/2006/relationships/tags" Target="../tags/tag511.xml"/><Relationship Id="rId2" Type="http://schemas.openxmlformats.org/officeDocument/2006/relationships/tags" Target="../tags/tag506.xml"/><Relationship Id="rId1" Type="http://schemas.openxmlformats.org/officeDocument/2006/relationships/tags" Target="../tags/tag505.xml"/><Relationship Id="rId6" Type="http://schemas.openxmlformats.org/officeDocument/2006/relationships/tags" Target="../tags/tag510.xml"/><Relationship Id="rId11" Type="http://schemas.openxmlformats.org/officeDocument/2006/relationships/image" Target="../media/image40.jpeg"/><Relationship Id="rId5" Type="http://schemas.openxmlformats.org/officeDocument/2006/relationships/tags" Target="../tags/tag509.xml"/><Relationship Id="rId10" Type="http://schemas.openxmlformats.org/officeDocument/2006/relationships/image" Target="../media/image44.jpeg"/><Relationship Id="rId4" Type="http://schemas.openxmlformats.org/officeDocument/2006/relationships/tags" Target="../tags/tag508.xml"/><Relationship Id="rId9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tags" Target="../tags/tag514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48.png"/><Relationship Id="rId2" Type="http://schemas.openxmlformats.org/officeDocument/2006/relationships/tags" Target="../tags/tag513.xml"/><Relationship Id="rId1" Type="http://schemas.openxmlformats.org/officeDocument/2006/relationships/tags" Target="../tags/tag512.xml"/><Relationship Id="rId6" Type="http://schemas.openxmlformats.org/officeDocument/2006/relationships/tags" Target="../tags/tag517.xml"/><Relationship Id="rId11" Type="http://schemas.openxmlformats.org/officeDocument/2006/relationships/oleObject" Target="../embeddings/oleObject1.bin"/><Relationship Id="rId5" Type="http://schemas.openxmlformats.org/officeDocument/2006/relationships/tags" Target="../tags/tag516.xml"/><Relationship Id="rId10" Type="http://schemas.openxmlformats.org/officeDocument/2006/relationships/image" Target="../media/image47.jpeg"/><Relationship Id="rId4" Type="http://schemas.openxmlformats.org/officeDocument/2006/relationships/tags" Target="../tags/tag515.xml"/><Relationship Id="rId9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tags" Target="../tags/tag520.xml"/><Relationship Id="rId7" Type="http://schemas.openxmlformats.org/officeDocument/2006/relationships/image" Target="../media/image49.jpeg"/><Relationship Id="rId2" Type="http://schemas.openxmlformats.org/officeDocument/2006/relationships/tags" Target="../tags/tag519.xml"/><Relationship Id="rId1" Type="http://schemas.openxmlformats.org/officeDocument/2006/relationships/tags" Target="../tags/tag518.xml"/><Relationship Id="rId6" Type="http://schemas.openxmlformats.org/officeDocument/2006/relationships/slideLayout" Target="../slideLayouts/slideLayout17.xml"/><Relationship Id="rId5" Type="http://schemas.openxmlformats.org/officeDocument/2006/relationships/tags" Target="../tags/tag522.xml"/><Relationship Id="rId4" Type="http://schemas.openxmlformats.org/officeDocument/2006/relationships/tags" Target="../tags/tag5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525.xml"/><Relationship Id="rId7" Type="http://schemas.openxmlformats.org/officeDocument/2006/relationships/image" Target="../media/image52.jpeg"/><Relationship Id="rId2" Type="http://schemas.openxmlformats.org/officeDocument/2006/relationships/tags" Target="../tags/tag524.xml"/><Relationship Id="rId1" Type="http://schemas.openxmlformats.org/officeDocument/2006/relationships/tags" Target="../tags/tag523.xml"/><Relationship Id="rId6" Type="http://schemas.openxmlformats.org/officeDocument/2006/relationships/image" Target="../media/image51.jpeg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5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529.xml"/><Relationship Id="rId7" Type="http://schemas.openxmlformats.org/officeDocument/2006/relationships/tags" Target="../tags/tag533.xml"/><Relationship Id="rId2" Type="http://schemas.openxmlformats.org/officeDocument/2006/relationships/tags" Target="../tags/tag528.xml"/><Relationship Id="rId1" Type="http://schemas.openxmlformats.org/officeDocument/2006/relationships/tags" Target="../tags/tag527.xml"/><Relationship Id="rId6" Type="http://schemas.openxmlformats.org/officeDocument/2006/relationships/tags" Target="../tags/tag532.xml"/><Relationship Id="rId5" Type="http://schemas.openxmlformats.org/officeDocument/2006/relationships/tags" Target="../tags/tag531.xml"/><Relationship Id="rId10" Type="http://schemas.openxmlformats.org/officeDocument/2006/relationships/image" Target="../media/image54.jpeg"/><Relationship Id="rId4" Type="http://schemas.openxmlformats.org/officeDocument/2006/relationships/tags" Target="../tags/tag530.xml"/><Relationship Id="rId9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536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535.xml"/><Relationship Id="rId1" Type="http://schemas.openxmlformats.org/officeDocument/2006/relationships/tags" Target="../tags/tag534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538.xml"/><Relationship Id="rId4" Type="http://schemas.openxmlformats.org/officeDocument/2006/relationships/tags" Target="../tags/tag53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187.xml"/><Relationship Id="rId7" Type="http://schemas.openxmlformats.org/officeDocument/2006/relationships/image" Target="../media/image8.jpeg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slideLayout" Target="../slideLayouts/slideLayout17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9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544.xml"/><Relationship Id="rId7" Type="http://schemas.openxmlformats.org/officeDocument/2006/relationships/image" Target="../media/image55.jpeg"/><Relationship Id="rId2" Type="http://schemas.openxmlformats.org/officeDocument/2006/relationships/tags" Target="../tags/tag543.xml"/><Relationship Id="rId1" Type="http://schemas.openxmlformats.org/officeDocument/2006/relationships/tags" Target="../tags/tag54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54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tags" Target="../tags/tag551.xml"/><Relationship Id="rId7" Type="http://schemas.openxmlformats.org/officeDocument/2006/relationships/image" Target="../media/image56.jpeg"/><Relationship Id="rId2" Type="http://schemas.openxmlformats.org/officeDocument/2006/relationships/tags" Target="../tags/tag550.xml"/><Relationship Id="rId1" Type="http://schemas.openxmlformats.org/officeDocument/2006/relationships/tags" Target="../tags/tag549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55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558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557.xml"/><Relationship Id="rId1" Type="http://schemas.openxmlformats.org/officeDocument/2006/relationships/tags" Target="../tags/tag556.xml"/><Relationship Id="rId6" Type="http://schemas.openxmlformats.org/officeDocument/2006/relationships/tags" Target="../tags/tag561.xml"/><Relationship Id="rId5" Type="http://schemas.openxmlformats.org/officeDocument/2006/relationships/tags" Target="../tags/tag560.xml"/><Relationship Id="rId4" Type="http://schemas.openxmlformats.org/officeDocument/2006/relationships/tags" Target="../tags/tag559.xml"/><Relationship Id="rId9" Type="http://schemas.openxmlformats.org/officeDocument/2006/relationships/image" Target="../media/image58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567.xml"/><Relationship Id="rId7" Type="http://schemas.openxmlformats.org/officeDocument/2006/relationships/tags" Target="../tags/tag571.xml"/><Relationship Id="rId2" Type="http://schemas.openxmlformats.org/officeDocument/2006/relationships/tags" Target="../tags/tag566.xml"/><Relationship Id="rId1" Type="http://schemas.openxmlformats.org/officeDocument/2006/relationships/tags" Target="../tags/tag565.xml"/><Relationship Id="rId6" Type="http://schemas.openxmlformats.org/officeDocument/2006/relationships/tags" Target="../tags/tag570.xml"/><Relationship Id="rId5" Type="http://schemas.openxmlformats.org/officeDocument/2006/relationships/tags" Target="../tags/tag569.xml"/><Relationship Id="rId10" Type="http://schemas.openxmlformats.org/officeDocument/2006/relationships/image" Target="../media/image59.png"/><Relationship Id="rId4" Type="http://schemas.openxmlformats.org/officeDocument/2006/relationships/tags" Target="../tags/tag568.xml"/><Relationship Id="rId9" Type="http://schemas.openxmlformats.org/officeDocument/2006/relationships/notesSlide" Target="../notesSlides/notesSlide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576.xml"/><Relationship Id="rId1" Type="http://schemas.openxmlformats.org/officeDocument/2006/relationships/tags" Target="../tags/tag575.xml"/><Relationship Id="rId5" Type="http://schemas.openxmlformats.org/officeDocument/2006/relationships/image" Target="../media/image60.png"/><Relationship Id="rId4" Type="http://schemas.openxmlformats.org/officeDocument/2006/relationships/notesSlide" Target="../notesSlides/notes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tags" Target="../tags/tag192.xml"/><Relationship Id="rId7" Type="http://schemas.openxmlformats.org/officeDocument/2006/relationships/image" Target="../media/image11.gif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4.xml"/><Relationship Id="rId4" Type="http://schemas.openxmlformats.org/officeDocument/2006/relationships/tags" Target="../tags/tag19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3" Type="http://schemas.openxmlformats.org/officeDocument/2006/relationships/tags" Target="../tags/tag197.xml"/><Relationship Id="rId7" Type="http://schemas.openxmlformats.org/officeDocument/2006/relationships/tags" Target="../tags/tag201.xml"/><Relationship Id="rId12" Type="http://schemas.openxmlformats.org/officeDocument/2006/relationships/image" Target="../media/image14.png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image" Target="../media/image13.png"/><Relationship Id="rId5" Type="http://schemas.openxmlformats.org/officeDocument/2006/relationships/tags" Target="../tags/tag199.xml"/><Relationship Id="rId10" Type="http://schemas.openxmlformats.org/officeDocument/2006/relationships/slideLayout" Target="../slideLayouts/slideLayout17.xml"/><Relationship Id="rId4" Type="http://schemas.openxmlformats.org/officeDocument/2006/relationships/tags" Target="../tags/tag198.xml"/><Relationship Id="rId9" Type="http://schemas.openxmlformats.org/officeDocument/2006/relationships/tags" Target="../tags/tag20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11.xml"/><Relationship Id="rId13" Type="http://schemas.openxmlformats.org/officeDocument/2006/relationships/tags" Target="../tags/tag216.xml"/><Relationship Id="rId3" Type="http://schemas.openxmlformats.org/officeDocument/2006/relationships/tags" Target="../tags/tag206.xml"/><Relationship Id="rId7" Type="http://schemas.openxmlformats.org/officeDocument/2006/relationships/tags" Target="../tags/tag210.xml"/><Relationship Id="rId12" Type="http://schemas.openxmlformats.org/officeDocument/2006/relationships/tags" Target="../tags/tag215.xml"/><Relationship Id="rId17" Type="http://schemas.openxmlformats.org/officeDocument/2006/relationships/image" Target="../media/image15.png"/><Relationship Id="rId2" Type="http://schemas.openxmlformats.org/officeDocument/2006/relationships/tags" Target="../tags/tag205.xml"/><Relationship Id="rId16" Type="http://schemas.openxmlformats.org/officeDocument/2006/relationships/slideLayout" Target="../slideLayouts/slideLayout17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tags" Target="../tags/tag214.xml"/><Relationship Id="rId5" Type="http://schemas.openxmlformats.org/officeDocument/2006/relationships/tags" Target="../tags/tag208.xml"/><Relationship Id="rId15" Type="http://schemas.openxmlformats.org/officeDocument/2006/relationships/tags" Target="../tags/tag218.xml"/><Relationship Id="rId10" Type="http://schemas.openxmlformats.org/officeDocument/2006/relationships/tags" Target="../tags/tag213.xml"/><Relationship Id="rId4" Type="http://schemas.openxmlformats.org/officeDocument/2006/relationships/tags" Target="../tags/tag207.xml"/><Relationship Id="rId9" Type="http://schemas.openxmlformats.org/officeDocument/2006/relationships/tags" Target="../tags/tag212.xml"/><Relationship Id="rId14" Type="http://schemas.openxmlformats.org/officeDocument/2006/relationships/tags" Target="../tags/tag2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2602230" y="1339850"/>
            <a:ext cx="7264400" cy="3716020"/>
            <a:chOff x="4112" y="1730"/>
            <a:chExt cx="11440" cy="5852"/>
          </a:xfrm>
        </p:grpSpPr>
        <p:sp>
          <p:nvSpPr>
            <p:cNvPr id="2" name="文本框 1"/>
            <p:cNvSpPr txBox="1"/>
            <p:nvPr>
              <p:custDataLst>
                <p:tags r:id="rId4"/>
              </p:custDataLst>
            </p:nvPr>
          </p:nvSpPr>
          <p:spPr>
            <a:xfrm>
              <a:off x="4112" y="2555"/>
              <a:ext cx="11440" cy="5027"/>
            </a:xfrm>
            <a:prstGeom prst="rect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6">
                      <a:lumMod val="40000"/>
                      <a:lumOff val="60000"/>
                    </a:schemeClr>
                  </a:solidFill>
                </a14:hiddenFill>
              </a:ext>
            </a:extLst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80000"/>
                </a:lnSpc>
              </a:pPr>
              <a:endPara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endParaRPr>
            </a:p>
            <a:p>
              <a:pPr algn="ctr">
                <a:lnSpc>
                  <a:spcPct val="180000"/>
                </a:lnSpc>
              </a:pPr>
              <a:endPara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endParaRPr>
            </a:p>
            <a:p>
              <a:pPr algn="ctr">
                <a:lnSpc>
                  <a:spcPct val="180000"/>
                </a:lnSpc>
              </a:pPr>
              <a:endPara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endParaRPr>
            </a:p>
            <a:p>
              <a:pPr algn="ctr">
                <a:lnSpc>
                  <a:spcPct val="180000"/>
                </a:lnSpc>
              </a:pPr>
              <a:endPara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华文楷体" panose="02010600040101010101" charset="-122"/>
                <a:sym typeface="+mn-ea"/>
              </a:endParaRPr>
            </a:p>
          </p:txBody>
        </p:sp>
        <p:sp>
          <p:nvSpPr>
            <p:cNvPr id="8" name="圆角矩形 7"/>
            <p:cNvSpPr/>
            <p:nvPr>
              <p:custDataLst>
                <p:tags r:id="rId5"/>
              </p:custDataLst>
            </p:nvPr>
          </p:nvSpPr>
          <p:spPr>
            <a:xfrm>
              <a:off x="5876" y="1730"/>
              <a:ext cx="8413" cy="78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>
                      <a:lumMod val="40000"/>
                      <a:lumOff val="60000"/>
                    </a:schemeClr>
                  </a:solidFill>
                </a14:hiddenFill>
              </a:ext>
            </a:ex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八年级上册物理</a:t>
              </a:r>
            </a:p>
          </p:txBody>
        </p:sp>
        <p:pic>
          <p:nvPicPr>
            <p:cNvPr id="10" name="图片 9" descr="533014_091244675718_2_副本_副本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4525" y="2309"/>
              <a:ext cx="1027" cy="1003"/>
            </a:xfrm>
            <a:prstGeom prst="rect">
              <a:avLst/>
            </a:prstGeom>
          </p:spPr>
        </p:pic>
        <p:pic>
          <p:nvPicPr>
            <p:cNvPr id="11" name="图片 10" descr="11111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250" y="6124"/>
              <a:ext cx="1325" cy="1386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947670" y="2240915"/>
            <a:ext cx="65735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第三章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光现象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167380" y="4130040"/>
            <a:ext cx="657352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3.4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平面镜</a:t>
            </a:r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66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0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"/>
          <p:cNvSpPr txBox="1"/>
          <p:nvPr>
            <p:custDataLst>
              <p:tags r:id="rId1"/>
            </p:custDataLst>
          </p:nvPr>
        </p:nvSpPr>
        <p:spPr>
          <a:xfrm>
            <a:off x="0" y="652780"/>
            <a:ext cx="3286125" cy="5384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</p:spPr>
        <p:txBody>
          <a:bodyPr wrap="square" lIns="0" tIns="0" rIns="0" bIns="0">
            <a:spAutoFit/>
          </a:bodyPr>
          <a:lstStyle/>
          <a:p>
            <a:pPr marR="0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  </a:t>
            </a: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  </a:t>
            </a: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四、进行实验</a:t>
            </a:r>
            <a:r>
              <a:rPr kumimoji="0" lang="en-US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：</a:t>
            </a:r>
          </a:p>
        </p:txBody>
      </p:sp>
      <p:sp>
        <p:nvSpPr>
          <p:cNvPr id="19459" name="文本框 5"/>
          <p:cNvSpPr txBox="1"/>
          <p:nvPr>
            <p:custDataLst>
              <p:tags r:id="rId2"/>
            </p:custDataLst>
          </p:nvPr>
        </p:nvSpPr>
        <p:spPr>
          <a:xfrm>
            <a:off x="1076325" y="1328738"/>
            <a:ext cx="9842500" cy="1616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实验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一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：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在玻璃板的一侧放蜡烛A，透过玻璃板观察其另一侧面的蜡烛的像，并将蜡烛B放在像的一侧，移动观察蜡烛B 是否与蜡烛A重合。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55625" y="3132138"/>
            <a:ext cx="3911600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64050" y="3132138"/>
            <a:ext cx="3754438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207375" y="3132138"/>
            <a:ext cx="3460750" cy="212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10"/>
          <p:cNvSpPr txBox="1"/>
          <p:nvPr>
            <p:custDataLst>
              <p:tags r:id="rId6"/>
            </p:custDataLst>
          </p:nvPr>
        </p:nvSpPr>
        <p:spPr>
          <a:xfrm>
            <a:off x="2889250" y="5527675"/>
            <a:ext cx="6924675" cy="538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现象：蜡烛B 与蜡烛A的像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/>
              </a:rPr>
              <a:t>完全重合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。 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文本框 6"/>
          <p:cNvSpPr txBox="1"/>
          <p:nvPr>
            <p:custDataLst>
              <p:tags r:id="rId1"/>
            </p:custDataLst>
          </p:nvPr>
        </p:nvSpPr>
        <p:spPr>
          <a:xfrm>
            <a:off x="1046163" y="1412875"/>
            <a:ext cx="10356850" cy="1076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实验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二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：</a:t>
            </a:r>
            <a:r>
              <a:rPr lang="en-US" altLang="en-US" sz="2800">
                <a:latin typeface="微软雅黑" panose="020B0503020204020204" charset="-122"/>
                <a:ea typeface="微软雅黑"/>
              </a:rPr>
              <a:t>当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蜡烛B 与A的像完全重合时，</a:t>
            </a:r>
            <a:r>
              <a:rPr lang="en-US" altLang="en-US" sz="2800">
                <a:latin typeface="微软雅黑" panose="020B0503020204020204" charset="-122"/>
                <a:ea typeface="微软雅黑"/>
              </a:rPr>
              <a:t>将光屏放在蜡烛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A</a:t>
            </a:r>
            <a:r>
              <a:rPr lang="en-US" altLang="en-US" sz="2800">
                <a:latin typeface="微软雅黑" panose="020B0503020204020204" charset="-122"/>
                <a:ea typeface="微软雅黑"/>
              </a:rPr>
              <a:t>的像的位置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，</a:t>
            </a:r>
            <a:r>
              <a:rPr lang="en-US" altLang="en-US" sz="2800">
                <a:latin typeface="微软雅黑" panose="020B0503020204020204" charset="-122"/>
                <a:ea typeface="微软雅黑"/>
              </a:rPr>
              <a:t>观察光屏上的情况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。</a:t>
            </a:r>
          </a:p>
        </p:txBody>
      </p:sp>
      <p:pic>
        <p:nvPicPr>
          <p:cNvPr id="70" name="图片 6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63688" y="2589213"/>
            <a:ext cx="4110037" cy="27003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71" name="图片 7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11583" y="2589530"/>
            <a:ext cx="4302125" cy="26987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2" name="文本框 10"/>
          <p:cNvSpPr txBox="1"/>
          <p:nvPr>
            <p:custDataLst>
              <p:tags r:id="rId4"/>
            </p:custDataLst>
          </p:nvPr>
        </p:nvSpPr>
        <p:spPr>
          <a:xfrm>
            <a:off x="2889250" y="5527675"/>
            <a:ext cx="6924675" cy="538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现象：</a:t>
            </a:r>
            <a:r>
              <a:rPr lang="en-US" altLang="en-US" sz="2800">
                <a:latin typeface="微软雅黑" panose="020B0503020204020204" charset="-122"/>
                <a:ea typeface="微软雅黑"/>
              </a:rPr>
              <a:t>光屏上看不到蜡烛的像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。 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框 6"/>
          <p:cNvSpPr txBox="1"/>
          <p:nvPr>
            <p:custDataLst>
              <p:tags r:id="rId1"/>
            </p:custDataLst>
          </p:nvPr>
        </p:nvSpPr>
        <p:spPr>
          <a:xfrm>
            <a:off x="1046163" y="1412875"/>
            <a:ext cx="10356850" cy="1076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实验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三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：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记录蜡烛B 与A的像完全重合时，A和B 的位置，铅笔连线后，用刻度尺测量蜡烛A与蜡烛B 到玻璃板之间的距离。</a:t>
            </a:r>
          </a:p>
        </p:txBody>
      </p:sp>
      <p:pic>
        <p:nvPicPr>
          <p:cNvPr id="67" name="图片 6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21588" y="2952750"/>
            <a:ext cx="3821112" cy="215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140200" y="2952750"/>
            <a:ext cx="3498850" cy="215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" name="图片 6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04850" y="2952750"/>
            <a:ext cx="3440113" cy="215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6"/>
          <p:cNvSpPr txBox="1"/>
          <p:nvPr>
            <p:custDataLst>
              <p:tags r:id="rId1"/>
            </p:custDataLst>
          </p:nvPr>
        </p:nvSpPr>
        <p:spPr>
          <a:xfrm>
            <a:off x="1046163" y="1412875"/>
            <a:ext cx="10356850" cy="1076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实验</a:t>
            </a:r>
            <a:r>
              <a:rPr lang="en-US" altLang="en-US" sz="2800">
                <a:latin typeface="微软雅黑" panose="020B0503020204020204" charset="-122"/>
                <a:ea typeface="微软雅黑"/>
              </a:rPr>
              <a:t>三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：记录蜡烛B 与A的像完全重合时，A和B 的位置，铅笔连线后，用刻度尺测量蜡烛A与蜡烛B 到玻璃板之间的距离。</a:t>
            </a:r>
          </a:p>
        </p:txBody>
      </p:sp>
      <p:pic>
        <p:nvPicPr>
          <p:cNvPr id="67" name="图片 6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11863" y="2833688"/>
            <a:ext cx="4622800" cy="305911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68" name="图片 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20738" y="2816225"/>
            <a:ext cx="4610100" cy="30607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6"/>
          <p:cNvSpPr txBox="1"/>
          <p:nvPr>
            <p:custDataLst>
              <p:tags r:id="rId1"/>
            </p:custDataLst>
          </p:nvPr>
        </p:nvSpPr>
        <p:spPr>
          <a:xfrm>
            <a:off x="620078" y="611505"/>
            <a:ext cx="10356850" cy="538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实验</a:t>
            </a:r>
            <a:r>
              <a:rPr lang="en-US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四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：</a:t>
            </a:r>
            <a:r>
              <a:rPr lang="en-US" altLang="en-US" sz="2800">
                <a:latin typeface="微软雅黑" panose="020B0503020204020204" charset="-122"/>
                <a:ea typeface="微软雅黑"/>
              </a:rPr>
              <a:t>用量角器测量物与像的连线与镜面之间的夹角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。</a:t>
            </a:r>
          </a:p>
        </p:txBody>
      </p:sp>
      <p:pic>
        <p:nvPicPr>
          <p:cNvPr id="66" name="图片 6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08000" y="1544955"/>
            <a:ext cx="3590925" cy="28676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67" name="图片 6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267200" y="1473200"/>
            <a:ext cx="3613150" cy="293941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68" name="图片 6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160385" y="1348105"/>
            <a:ext cx="3583305" cy="30645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" name="平面镜成像的特点.mp4">
            <a:hlinkClick r:id="" action="ppaction://media"/>
          </p:cNvPr>
          <p:cNvPicPr>
            <a:picLocks noChangeAspect="1"/>
          </p:cNvPicPr>
          <p:nvPr>
            <a:vide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228850" y="4533900"/>
            <a:ext cx="5363210" cy="23241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5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" name="表格 6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66788" y="1487488"/>
          <a:ext cx="10363200" cy="3203575"/>
        </p:xfrm>
        <a:graphic>
          <a:graphicData uri="http://schemas.openxmlformats.org/drawingml/2006/table">
            <a:tbl>
              <a:tblPr/>
              <a:tblGrid>
                <a:gridCol w="1447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5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825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825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71836"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实验</a:t>
                      </a:r>
                    </a:p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序号</a:t>
                      </a:r>
                    </a:p>
                  </a:txBody>
                  <a:tcPr marT="45698" marB="4569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物到平面镜的距离</a:t>
                      </a:r>
                      <a:r>
                        <a:rPr lang="en-US" altLang="x-none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/cm</a:t>
                      </a:r>
                    </a:p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（</a:t>
                      </a:r>
                      <a:r>
                        <a:rPr lang="zh-CN" altLang="en-US" sz="24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物距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）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像到平面镜的距离</a:t>
                      </a:r>
                      <a:r>
                        <a:rPr lang="en-US" altLang="x-none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/cm</a:t>
                      </a:r>
                    </a:p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（</a:t>
                      </a:r>
                      <a:r>
                        <a:rPr lang="zh-CN" altLang="en-US" sz="24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像距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）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像与物大小比较（放大、缩小或相等）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像与物的连线与镜面的夹角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/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°</a:t>
                      </a:r>
                    </a:p>
                  </a:txBody>
                  <a:tcPr marT="45698" marB="45698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383"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第一次</a:t>
                      </a:r>
                    </a:p>
                  </a:txBody>
                  <a:tcPr marT="45698" marB="4569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4.60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4.30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相等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90</a:t>
                      </a:r>
                    </a:p>
                  </a:txBody>
                  <a:tcPr marT="45698" marB="45698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6137"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第二次</a:t>
                      </a:r>
                    </a:p>
                  </a:txBody>
                  <a:tcPr marT="45698" marB="4569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6.60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6.80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相等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90</a:t>
                      </a:r>
                    </a:p>
                  </a:txBody>
                  <a:tcPr marT="45698" marB="45698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4219"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第三次</a:t>
                      </a:r>
                    </a:p>
                  </a:txBody>
                  <a:tcPr marT="45698" marB="4569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9.20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920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相等</a:t>
                      </a:r>
                    </a:p>
                  </a:txBody>
                  <a:tcPr marT="45698" marB="4569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0">
                          <a:solidFill>
                            <a:srgbClr val="008080"/>
                          </a:solidFill>
                          <a:latin typeface="微软雅黑" panose="020B0503020204020204" charset="-122"/>
                          <a:ea typeface="微软雅黑"/>
                        </a:rPr>
                        <a:t>90</a:t>
                      </a:r>
                    </a:p>
                  </a:txBody>
                  <a:tcPr marT="45698" marB="45698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6" name="文本框 9"/>
          <p:cNvSpPr txBox="1"/>
          <p:nvPr>
            <p:custDataLst>
              <p:tags r:id="rId2"/>
            </p:custDataLst>
          </p:nvPr>
        </p:nvSpPr>
        <p:spPr>
          <a:xfrm>
            <a:off x="-29845" y="631825"/>
            <a:ext cx="4136390" cy="53848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txBody>
          <a:bodyPr wrap="square" lIns="0" tIns="0" rIns="0" bIns="0">
            <a:spAutoFit/>
          </a:bodyPr>
          <a:lstStyle/>
          <a:p>
            <a:pPr marR="0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    </a:t>
            </a:r>
            <a:r>
              <a:rPr kumimoji="0" lang="zh-CN" altLang="en-US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五、记录并分析数据</a:t>
            </a:r>
            <a:r>
              <a:rPr kumimoji="0" lang="en-US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：</a:t>
            </a:r>
          </a:p>
        </p:txBody>
      </p:sp>
      <p:sp>
        <p:nvSpPr>
          <p:cNvPr id="67" name="右箭头 66"/>
          <p:cNvSpPr/>
          <p:nvPr>
            <p:custDataLst>
              <p:tags r:id="rId3"/>
            </p:custDataLst>
          </p:nvPr>
        </p:nvSpPr>
        <p:spPr>
          <a:xfrm rot="5400000">
            <a:off x="4086225" y="4929188"/>
            <a:ext cx="555625" cy="358775"/>
          </a:xfrm>
          <a:prstGeom prst="rightArrow">
            <a:avLst/>
          </a:prstGeom>
          <a:solidFill>
            <a:srgbClr val="008080"/>
          </a:solidFill>
          <a:ln>
            <a:solidFill>
              <a:srgbClr val="00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文本框 4"/>
          <p:cNvSpPr txBox="1"/>
          <p:nvPr>
            <p:custDataLst>
              <p:tags r:id="rId4"/>
            </p:custDataLst>
          </p:nvPr>
        </p:nvSpPr>
        <p:spPr>
          <a:xfrm>
            <a:off x="3579813" y="5418138"/>
            <a:ext cx="18303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距离相等</a:t>
            </a:r>
          </a:p>
        </p:txBody>
      </p:sp>
      <p:sp>
        <p:nvSpPr>
          <p:cNvPr id="69" name="右箭头 68"/>
          <p:cNvSpPr/>
          <p:nvPr>
            <p:custDataLst>
              <p:tags r:id="rId5"/>
            </p:custDataLst>
          </p:nvPr>
        </p:nvSpPr>
        <p:spPr>
          <a:xfrm rot="5400000">
            <a:off x="7442200" y="4913313"/>
            <a:ext cx="555625" cy="358775"/>
          </a:xfrm>
          <a:prstGeom prst="rightArrow">
            <a:avLst/>
          </a:prstGeom>
          <a:solidFill>
            <a:srgbClr val="008080"/>
          </a:solidFill>
          <a:ln>
            <a:solidFill>
              <a:srgbClr val="00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" name="文本框 6"/>
          <p:cNvSpPr txBox="1"/>
          <p:nvPr>
            <p:custDataLst>
              <p:tags r:id="rId6"/>
            </p:custDataLst>
          </p:nvPr>
        </p:nvSpPr>
        <p:spPr>
          <a:xfrm>
            <a:off x="7305675" y="5402263"/>
            <a:ext cx="14605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等大</a:t>
            </a:r>
          </a:p>
        </p:txBody>
      </p:sp>
      <p:sp>
        <p:nvSpPr>
          <p:cNvPr id="71" name="右箭头 70"/>
          <p:cNvSpPr/>
          <p:nvPr>
            <p:custDataLst>
              <p:tags r:id="rId7"/>
            </p:custDataLst>
          </p:nvPr>
        </p:nvSpPr>
        <p:spPr>
          <a:xfrm rot="5400000">
            <a:off x="9881394" y="4912519"/>
            <a:ext cx="555625" cy="360363"/>
          </a:xfrm>
          <a:prstGeom prst="rightArrow">
            <a:avLst/>
          </a:prstGeom>
          <a:solidFill>
            <a:srgbClr val="008080"/>
          </a:solidFill>
          <a:ln>
            <a:solidFill>
              <a:srgbClr val="00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文本框 8"/>
          <p:cNvSpPr txBox="1"/>
          <p:nvPr>
            <p:custDataLst>
              <p:tags r:id="rId8"/>
            </p:custDataLst>
          </p:nvPr>
        </p:nvSpPr>
        <p:spPr>
          <a:xfrm>
            <a:off x="9817100" y="5402263"/>
            <a:ext cx="13890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垂直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/>
      <p:bldP spid="69" grpId="0" animBg="1"/>
      <p:bldP spid="70" grpId="0"/>
      <p:bldP spid="71" grpId="0" animBg="1"/>
      <p:bldP spid="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Line 2"/>
          <p:cNvSpPr/>
          <p:nvPr>
            <p:custDataLst>
              <p:tags r:id="rId1"/>
            </p:custDataLst>
          </p:nvPr>
        </p:nvSpPr>
        <p:spPr>
          <a:xfrm>
            <a:off x="2751138" y="3835400"/>
            <a:ext cx="60198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8435" name="Line 3"/>
          <p:cNvSpPr/>
          <p:nvPr>
            <p:custDataLst>
              <p:tags r:id="rId2"/>
            </p:custDataLst>
          </p:nvPr>
        </p:nvSpPr>
        <p:spPr>
          <a:xfrm flipH="1" flipV="1">
            <a:off x="5646738" y="1766888"/>
            <a:ext cx="0" cy="2057400"/>
          </a:xfrm>
          <a:prstGeom prst="line">
            <a:avLst/>
          </a:prstGeom>
          <a:ln w="25400" cap="flat" cmpd="thickThin">
            <a:solidFill>
              <a:srgbClr val="008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grpSp>
        <p:nvGrpSpPr>
          <p:cNvPr id="2" name="Group 4"/>
          <p:cNvGrpSpPr/>
          <p:nvPr>
            <p:custDataLst>
              <p:tags r:id="rId3"/>
            </p:custDataLst>
          </p:nvPr>
        </p:nvGrpSpPr>
        <p:grpSpPr>
          <a:xfrm>
            <a:off x="2827338" y="1997075"/>
            <a:ext cx="5776912" cy="1828800"/>
            <a:chOff x="0" y="0"/>
            <a:chExt cx="3639" cy="1152"/>
          </a:xfrm>
        </p:grpSpPr>
        <p:grpSp>
          <p:nvGrpSpPr>
            <p:cNvPr id="25619" name="Group 5"/>
            <p:cNvGrpSpPr/>
            <p:nvPr>
              <p:custDataLst>
                <p:tags r:id="rId18"/>
              </p:custDataLst>
            </p:nvPr>
          </p:nvGrpSpPr>
          <p:grpSpPr>
            <a:xfrm>
              <a:off x="0" y="0"/>
              <a:ext cx="288" cy="1152"/>
              <a:chOff x="0" y="0"/>
              <a:chExt cx="288" cy="1152"/>
            </a:xfrm>
          </p:grpSpPr>
          <p:sp>
            <p:nvSpPr>
              <p:cNvPr id="25623" name="Rectangle 6"/>
              <p:cNvSpPr/>
              <p:nvPr>
                <p:custDataLst>
                  <p:tags r:id="rId22"/>
                </p:custDataLst>
              </p:nvPr>
            </p:nvSpPr>
            <p:spPr>
              <a:xfrm>
                <a:off x="0" y="336"/>
                <a:ext cx="288" cy="816"/>
              </a:xfrm>
              <a:prstGeom prst="rect">
                <a:avLst/>
              </a:prstGeom>
              <a:solidFill>
                <a:srgbClr val="FF0000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/>
                <a:endParaRPr lang="zh-CN" altLang="en-US" sz="3600">
                  <a:solidFill>
                    <a:srgbClr val="000000"/>
                  </a:solidFill>
                  <a:latin typeface="微软雅黑" panose="020B0503020204020204" charset="-122"/>
                  <a:ea typeface="微软雅黑"/>
                </a:endParaRPr>
              </a:p>
            </p:txBody>
          </p:sp>
          <p:sp>
            <p:nvSpPr>
              <p:cNvPr id="25624" name="Oval 7"/>
              <p:cNvSpPr/>
              <p:nvPr>
                <p:custDataLst>
                  <p:tags r:id="rId23"/>
                </p:custDataLst>
              </p:nvPr>
            </p:nvSpPr>
            <p:spPr>
              <a:xfrm>
                <a:off x="96" y="0"/>
                <a:ext cx="144" cy="336"/>
              </a:xfrm>
              <a:prstGeom prst="ellipse">
                <a:avLst/>
              </a:prstGeom>
              <a:solidFill>
                <a:srgbClr val="FFFF00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/>
                <a:endParaRPr lang="zh-CN" altLang="en-US" sz="3600">
                  <a:solidFill>
                    <a:srgbClr val="000000"/>
                  </a:solidFill>
                  <a:latin typeface="微软雅黑" panose="020B0503020204020204" charset="-122"/>
                  <a:ea typeface="微软雅黑"/>
                </a:endParaRPr>
              </a:p>
            </p:txBody>
          </p:sp>
        </p:grpSp>
        <p:grpSp>
          <p:nvGrpSpPr>
            <p:cNvPr id="25620" name="Group 8"/>
            <p:cNvGrpSpPr/>
            <p:nvPr>
              <p:custDataLst>
                <p:tags r:id="rId19"/>
              </p:custDataLst>
            </p:nvPr>
          </p:nvGrpSpPr>
          <p:grpSpPr>
            <a:xfrm>
              <a:off x="3351" y="0"/>
              <a:ext cx="288" cy="1152"/>
              <a:chOff x="-57" y="0"/>
              <a:chExt cx="288" cy="1152"/>
            </a:xfrm>
          </p:grpSpPr>
          <p:sp>
            <p:nvSpPr>
              <p:cNvPr id="25621" name="Rectangle 9"/>
              <p:cNvSpPr/>
              <p:nvPr>
                <p:custDataLst>
                  <p:tags r:id="rId20"/>
                </p:custDataLst>
              </p:nvPr>
            </p:nvSpPr>
            <p:spPr>
              <a:xfrm>
                <a:off x="-57" y="336"/>
                <a:ext cx="288" cy="816"/>
              </a:xfrm>
              <a:prstGeom prst="rect">
                <a:avLst/>
              </a:prstGeom>
              <a:solidFill>
                <a:srgbClr val="FF0000"/>
              </a:solidFill>
              <a:ln w="38100" cap="flat" cmpd="sng">
                <a:solidFill>
                  <a:schemeClr val="tx1"/>
                </a:solidFill>
                <a:prstDash val="dash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/>
                <a:endParaRPr lang="zh-CN" altLang="en-US" sz="3600">
                  <a:solidFill>
                    <a:srgbClr val="000000"/>
                  </a:solidFill>
                  <a:latin typeface="微软雅黑" panose="020B0503020204020204" charset="-122"/>
                  <a:ea typeface="微软雅黑"/>
                </a:endParaRPr>
              </a:p>
            </p:txBody>
          </p:sp>
          <p:sp>
            <p:nvSpPr>
              <p:cNvPr id="25622" name="Oval 10"/>
              <p:cNvSpPr/>
              <p:nvPr>
                <p:custDataLst>
                  <p:tags r:id="rId21"/>
                </p:custDataLst>
              </p:nvPr>
            </p:nvSpPr>
            <p:spPr>
              <a:xfrm>
                <a:off x="39" y="0"/>
                <a:ext cx="144" cy="336"/>
              </a:xfrm>
              <a:prstGeom prst="ellipse">
                <a:avLst/>
              </a:prstGeom>
              <a:solidFill>
                <a:srgbClr val="FFFF00"/>
              </a:solidFill>
              <a:ln w="38100" cap="flat" cmpd="sng">
                <a:solidFill>
                  <a:schemeClr val="tx1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/>
                <a:endParaRPr lang="zh-CN" altLang="en-US" sz="3600">
                  <a:solidFill>
                    <a:srgbClr val="000000"/>
                  </a:solidFill>
                  <a:latin typeface="微软雅黑" panose="020B0503020204020204" charset="-122"/>
                  <a:ea typeface="微软雅黑"/>
                </a:endParaRPr>
              </a:p>
            </p:txBody>
          </p:sp>
        </p:grpSp>
      </p:grpSp>
      <p:grpSp>
        <p:nvGrpSpPr>
          <p:cNvPr id="5" name="Group 11"/>
          <p:cNvGrpSpPr/>
          <p:nvPr>
            <p:custDataLst>
              <p:tags r:id="rId4"/>
            </p:custDataLst>
          </p:nvPr>
        </p:nvGrpSpPr>
        <p:grpSpPr>
          <a:xfrm>
            <a:off x="5418138" y="1993900"/>
            <a:ext cx="228600" cy="304800"/>
            <a:chOff x="0" y="0"/>
            <a:chExt cx="144" cy="192"/>
          </a:xfrm>
        </p:grpSpPr>
        <p:sp>
          <p:nvSpPr>
            <p:cNvPr id="25617" name="Line 12"/>
            <p:cNvSpPr/>
            <p:nvPr>
              <p:custDataLst>
                <p:tags r:id="rId16"/>
              </p:custDataLst>
            </p:nvPr>
          </p:nvSpPr>
          <p:spPr>
            <a:xfrm flipH="1">
              <a:off x="0" y="0"/>
              <a:ext cx="0" cy="19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18" name="Line 13"/>
            <p:cNvSpPr/>
            <p:nvPr>
              <p:custDataLst>
                <p:tags r:id="rId17"/>
              </p:custDataLst>
            </p:nvPr>
          </p:nvSpPr>
          <p:spPr>
            <a:xfrm>
              <a:off x="0" y="192"/>
              <a:ext cx="144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8446" name="Text Box 14"/>
          <p:cNvSpPr txBox="1"/>
          <p:nvPr>
            <p:custDataLst>
              <p:tags r:id="rId5"/>
            </p:custDataLst>
          </p:nvPr>
        </p:nvSpPr>
        <p:spPr>
          <a:xfrm>
            <a:off x="1989138" y="4038600"/>
            <a:ext cx="7543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①像与物的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大小相等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。</a:t>
            </a:r>
          </a:p>
        </p:txBody>
      </p:sp>
      <p:sp>
        <p:nvSpPr>
          <p:cNvPr id="18447" name="Text Box 15"/>
          <p:cNvSpPr txBox="1"/>
          <p:nvPr>
            <p:custDataLst>
              <p:tags r:id="rId6"/>
            </p:custDataLst>
          </p:nvPr>
        </p:nvSpPr>
        <p:spPr>
          <a:xfrm>
            <a:off x="1989138" y="4635500"/>
            <a:ext cx="70072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/>
              </a:rPr>
              <a:t>②像到镜面的距离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等于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物到平面镜的距离。</a:t>
            </a:r>
          </a:p>
        </p:txBody>
      </p:sp>
      <p:sp>
        <p:nvSpPr>
          <p:cNvPr id="18448" name="Text Box 16"/>
          <p:cNvSpPr txBox="1"/>
          <p:nvPr>
            <p:custDataLst>
              <p:tags r:id="rId7"/>
            </p:custDataLst>
          </p:nvPr>
        </p:nvSpPr>
        <p:spPr>
          <a:xfrm>
            <a:off x="1989138" y="5232400"/>
            <a:ext cx="47799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微软雅黑" panose="020B0503020204020204" charset="-122"/>
                <a:ea typeface="微软雅黑"/>
              </a:rPr>
              <a:t>③像与物的连线与镜面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垂直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。</a:t>
            </a:r>
          </a:p>
        </p:txBody>
      </p:sp>
      <p:grpSp>
        <p:nvGrpSpPr>
          <p:cNvPr id="6" name="Group 17"/>
          <p:cNvGrpSpPr/>
          <p:nvPr>
            <p:custDataLst>
              <p:tags r:id="rId8"/>
            </p:custDataLst>
          </p:nvPr>
        </p:nvGrpSpPr>
        <p:grpSpPr>
          <a:xfrm>
            <a:off x="3132138" y="1516063"/>
            <a:ext cx="5257800" cy="439737"/>
            <a:chOff x="0" y="-13"/>
            <a:chExt cx="3312" cy="277"/>
          </a:xfrm>
        </p:grpSpPr>
        <p:sp>
          <p:nvSpPr>
            <p:cNvPr id="25613" name="Line 18"/>
            <p:cNvSpPr/>
            <p:nvPr>
              <p:custDataLst>
                <p:tags r:id="rId12"/>
              </p:custDataLst>
            </p:nvPr>
          </p:nvSpPr>
          <p:spPr>
            <a:xfrm>
              <a:off x="0" y="264"/>
              <a:ext cx="3312" cy="0"/>
            </a:xfrm>
            <a:prstGeom prst="line">
              <a:avLst/>
            </a:prstGeom>
            <a:ln w="25400" cap="flat" cmpd="sng">
              <a:solidFill>
                <a:srgbClr val="00808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grpSp>
          <p:nvGrpSpPr>
            <p:cNvPr id="25614" name="Group 19"/>
            <p:cNvGrpSpPr/>
            <p:nvPr>
              <p:custDataLst>
                <p:tags r:id="rId13"/>
              </p:custDataLst>
            </p:nvPr>
          </p:nvGrpSpPr>
          <p:grpSpPr>
            <a:xfrm>
              <a:off x="96" y="-13"/>
              <a:ext cx="3120" cy="195"/>
              <a:chOff x="0" y="-13"/>
              <a:chExt cx="3120" cy="195"/>
            </a:xfrm>
          </p:grpSpPr>
          <p:sp>
            <p:nvSpPr>
              <p:cNvPr id="25615" name="AutoShape 20"/>
              <p:cNvSpPr/>
              <p:nvPr>
                <p:custDataLst>
                  <p:tags r:id="rId14"/>
                </p:custDataLst>
              </p:nvPr>
            </p:nvSpPr>
            <p:spPr>
              <a:xfrm rot="5337177">
                <a:off x="624" y="-588"/>
                <a:ext cx="144" cy="1392"/>
              </a:xfrm>
              <a:prstGeom prst="leftBrace">
                <a:avLst>
                  <a:gd name="adj1" fmla="val 79794"/>
                  <a:gd name="adj2" fmla="val 50000"/>
                </a:avLst>
              </a:prstGeom>
              <a:noFill/>
              <a:ln w="25400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/>
                <a:endParaRPr lang="zh-CN" altLang="en-US" sz="3600">
                  <a:solidFill>
                    <a:srgbClr val="000000"/>
                  </a:solidFill>
                  <a:latin typeface="微软雅黑" panose="020B0503020204020204" charset="-122"/>
                  <a:ea typeface="微软雅黑"/>
                </a:endParaRPr>
              </a:p>
            </p:txBody>
          </p:sp>
          <p:sp>
            <p:nvSpPr>
              <p:cNvPr id="25616" name="AutoShape 21"/>
              <p:cNvSpPr/>
              <p:nvPr>
                <p:custDataLst>
                  <p:tags r:id="rId15"/>
                </p:custDataLst>
              </p:nvPr>
            </p:nvSpPr>
            <p:spPr>
              <a:xfrm rot="5450609">
                <a:off x="2271" y="-665"/>
                <a:ext cx="195" cy="1499"/>
              </a:xfrm>
              <a:prstGeom prst="leftBrace">
                <a:avLst>
                  <a:gd name="adj1" fmla="val 79968"/>
                  <a:gd name="adj2" fmla="val 50000"/>
                </a:avLst>
              </a:prstGeom>
              <a:noFill/>
              <a:ln w="25400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/>
                <a:endParaRPr lang="zh-CN" altLang="en-US" sz="3600">
                  <a:solidFill>
                    <a:srgbClr val="000000"/>
                  </a:solidFill>
                  <a:latin typeface="微软雅黑" panose="020B0503020204020204" charset="-122"/>
                  <a:ea typeface="微软雅黑"/>
                </a:endParaRPr>
              </a:p>
            </p:txBody>
          </p:sp>
        </p:grpSp>
      </p:grpSp>
      <p:sp>
        <p:nvSpPr>
          <p:cNvPr id="18454" name="Text Box 22"/>
          <p:cNvSpPr txBox="1"/>
          <p:nvPr>
            <p:custDataLst>
              <p:tags r:id="rId9"/>
            </p:custDataLst>
          </p:nvPr>
        </p:nvSpPr>
        <p:spPr>
          <a:xfrm>
            <a:off x="1989138" y="5829300"/>
            <a:ext cx="6400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④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平面镜成的像是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虚像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。</a:t>
            </a:r>
          </a:p>
        </p:txBody>
      </p:sp>
      <p:sp>
        <p:nvSpPr>
          <p:cNvPr id="18456" name="Text Box 2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857741" y="1522413"/>
            <a:ext cx="613410" cy="4251325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>
                <a:lumMod val="50000"/>
                <a:lumOff val="50000"/>
              </a:schemeClr>
            </a:solidFill>
            <a:round/>
          </a:ln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+mn-cs"/>
              </a:rPr>
              <a:t>物与像相对于面镜</a:t>
            </a:r>
            <a:r>
              <a:rPr kumimoji="0" lang="zh-CN" altLang="en-US" sz="2800" kern="1200" cap="none" spc="0" normalizeH="0" baseline="0" noProof="0">
                <a:solidFill>
                  <a:srgbClr val="FF3300"/>
                </a:solidFill>
                <a:latin typeface="微软雅黑" panose="020B0503020204020204" charset="-122"/>
                <a:ea typeface="微软雅黑"/>
                <a:cs typeface="+mn-cs"/>
              </a:rPr>
              <a:t>对称</a:t>
            </a: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-29845" y="631825"/>
            <a:ext cx="3009265" cy="53848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txBody>
          <a:bodyPr wrap="square" lIns="0" tIns="0" rIns="0" bIns="0">
            <a:spAutoFit/>
          </a:bodyPr>
          <a:lstStyle/>
          <a:p>
            <a:pPr marR="0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    </a:t>
            </a:r>
            <a:r>
              <a:rPr kumimoji="0" lang="zh-CN" altLang="en-US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六、实验结论</a:t>
            </a:r>
            <a:r>
              <a:rPr kumimoji="0" lang="en-US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：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6" grpId="0"/>
      <p:bldP spid="18447" grpId="0"/>
      <p:bldP spid="18448" grpId="0"/>
      <p:bldP spid="18454" grpId="0"/>
      <p:bldP spid="1845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内容占位符 146433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5451475" y="4829175"/>
            <a:ext cx="6281738" cy="1914525"/>
          </a:xfrm>
          <a:noFill/>
          <a:ln>
            <a:noFill/>
          </a:ln>
        </p:spPr>
        <p:txBody>
          <a:bodyPr>
            <a:normAutofit lnSpcReduction="10000"/>
          </a:bodyPr>
          <a:lstStyle/>
          <a:p>
            <a:pPr marL="0" indent="0">
              <a:lnSpc>
                <a:spcPct val="125000"/>
              </a:lnSpc>
              <a:spcBef>
                <a:spcPts val="25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charset="-122"/>
                <a:sym typeface="+mn-ea"/>
              </a:rPr>
              <a:t>当光线经过镜面反射再进入人眼时，由于人有光的直线传播的经验，于是人感觉这些光好像是从进入人眼的反向延长线的焦点S ’发出的</a:t>
            </a:r>
            <a:r>
              <a:rPr lang="en-US" altLang="en-US" sz="2400">
                <a:latin typeface="微软雅黑" panose="020B0503020204020204" charset="-122"/>
                <a:sym typeface="+mn-ea"/>
              </a:rPr>
              <a:t>，</a:t>
            </a:r>
            <a:r>
              <a:rPr lang="en-US" altLang="zh-CN" sz="2400">
                <a:latin typeface="微软雅黑" panose="020B0503020204020204" charset="-122"/>
                <a:sym typeface="+mn-ea"/>
              </a:rPr>
              <a:t>S ’即为S 在平面镜中的像。</a:t>
            </a:r>
            <a:endParaRPr lang="en-US" altLang="en-US" sz="2400">
              <a:latin typeface="微软雅黑" panose="020B0503020204020204" charset="-122"/>
              <a:sym typeface="+mn-ea"/>
            </a:endParaRPr>
          </a:p>
        </p:txBody>
      </p:sp>
      <p:grpSp>
        <p:nvGrpSpPr>
          <p:cNvPr id="2" name="组合 146435"/>
          <p:cNvGrpSpPr/>
          <p:nvPr>
            <p:custDataLst>
              <p:tags r:id="rId2"/>
            </p:custDataLst>
          </p:nvPr>
        </p:nvGrpSpPr>
        <p:grpSpPr>
          <a:xfrm>
            <a:off x="7312025" y="2625725"/>
            <a:ext cx="1106488" cy="1100138"/>
            <a:chOff x="3532" y="1842"/>
            <a:chExt cx="697" cy="693"/>
          </a:xfrm>
        </p:grpSpPr>
        <p:sp>
          <p:nvSpPr>
            <p:cNvPr id="26691" name="直接连接符 146436"/>
            <p:cNvSpPr/>
            <p:nvPr>
              <p:custDataLst>
                <p:tags r:id="rId62"/>
              </p:custDataLst>
            </p:nvPr>
          </p:nvSpPr>
          <p:spPr>
            <a:xfrm flipV="1">
              <a:off x="3532" y="1842"/>
              <a:ext cx="697" cy="69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92" name="直接连接符 146437"/>
            <p:cNvSpPr/>
            <p:nvPr>
              <p:custDataLst>
                <p:tags r:id="rId63"/>
              </p:custDataLst>
            </p:nvPr>
          </p:nvSpPr>
          <p:spPr>
            <a:xfrm flipV="1">
              <a:off x="3567" y="2177"/>
              <a:ext cx="651" cy="33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grpSp>
          <p:nvGrpSpPr>
            <p:cNvPr id="26693" name="组合 146438"/>
            <p:cNvGrpSpPr/>
            <p:nvPr>
              <p:custDataLst>
                <p:tags r:id="rId64"/>
              </p:custDataLst>
            </p:nvPr>
          </p:nvGrpSpPr>
          <p:grpSpPr>
            <a:xfrm>
              <a:off x="3764" y="2198"/>
              <a:ext cx="108" cy="110"/>
              <a:chOff x="0" y="0"/>
              <a:chExt cx="108" cy="110"/>
            </a:xfrm>
          </p:grpSpPr>
          <p:sp>
            <p:nvSpPr>
              <p:cNvPr id="26696" name="直接连接符 146439"/>
              <p:cNvSpPr/>
              <p:nvPr>
                <p:custDataLst>
                  <p:tags r:id="rId67"/>
                </p:custDataLst>
              </p:nvPr>
            </p:nvSpPr>
            <p:spPr>
              <a:xfrm flipV="1">
                <a:off x="0" y="0"/>
                <a:ext cx="108" cy="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6697" name="直接连接符 146440"/>
              <p:cNvSpPr/>
              <p:nvPr>
                <p:custDataLst>
                  <p:tags r:id="rId68"/>
                </p:custDataLst>
              </p:nvPr>
            </p:nvSpPr>
            <p:spPr>
              <a:xfrm flipH="1">
                <a:off x="78" y="36"/>
                <a:ext cx="6" cy="7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26694" name="直接连接符 146441"/>
            <p:cNvSpPr/>
            <p:nvPr>
              <p:custDataLst>
                <p:tags r:id="rId65"/>
              </p:custDataLst>
            </p:nvPr>
          </p:nvSpPr>
          <p:spPr>
            <a:xfrm>
              <a:off x="3901" y="2285"/>
              <a:ext cx="82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95" name="直接连接符 146442"/>
            <p:cNvSpPr/>
            <p:nvPr>
              <p:custDataLst>
                <p:tags r:id="rId66"/>
              </p:custDataLst>
            </p:nvPr>
          </p:nvSpPr>
          <p:spPr>
            <a:xfrm flipH="1">
              <a:off x="3963" y="2296"/>
              <a:ext cx="6" cy="8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5" name="组合 146443"/>
          <p:cNvGrpSpPr/>
          <p:nvPr>
            <p:custDataLst>
              <p:tags r:id="rId3"/>
            </p:custDataLst>
          </p:nvPr>
        </p:nvGrpSpPr>
        <p:grpSpPr>
          <a:xfrm>
            <a:off x="8391525" y="2644775"/>
            <a:ext cx="1025525" cy="1122363"/>
            <a:chOff x="4212" y="1842"/>
            <a:chExt cx="646" cy="707"/>
          </a:xfrm>
        </p:grpSpPr>
        <p:sp>
          <p:nvSpPr>
            <p:cNvPr id="26689" name="直接连接符 146444"/>
            <p:cNvSpPr/>
            <p:nvPr>
              <p:custDataLst>
                <p:tags r:id="rId60"/>
              </p:custDataLst>
            </p:nvPr>
          </p:nvSpPr>
          <p:spPr>
            <a:xfrm flipH="1" flipV="1">
              <a:off x="4212" y="1842"/>
              <a:ext cx="645" cy="70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90" name="直接连接符 146445"/>
            <p:cNvSpPr/>
            <p:nvPr>
              <p:custDataLst>
                <p:tags r:id="rId61"/>
              </p:custDataLst>
            </p:nvPr>
          </p:nvSpPr>
          <p:spPr>
            <a:xfrm flipH="1" flipV="1">
              <a:off x="4258" y="2205"/>
              <a:ext cx="600" cy="34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6" name="组合 146446"/>
          <p:cNvGrpSpPr/>
          <p:nvPr>
            <p:custDataLst>
              <p:tags r:id="rId4"/>
            </p:custDataLst>
          </p:nvPr>
        </p:nvGrpSpPr>
        <p:grpSpPr>
          <a:xfrm>
            <a:off x="6591300" y="1781175"/>
            <a:ext cx="1866900" cy="1417638"/>
            <a:chOff x="3078" y="1298"/>
            <a:chExt cx="1176" cy="893"/>
          </a:xfrm>
        </p:grpSpPr>
        <p:sp>
          <p:nvSpPr>
            <p:cNvPr id="26683" name="直接连接符 146447"/>
            <p:cNvSpPr/>
            <p:nvPr>
              <p:custDataLst>
                <p:tags r:id="rId54"/>
              </p:custDataLst>
            </p:nvPr>
          </p:nvSpPr>
          <p:spPr>
            <a:xfrm flipH="1" flipV="1">
              <a:off x="3671" y="1298"/>
              <a:ext cx="560" cy="56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84" name="直接连接符 146448"/>
            <p:cNvSpPr/>
            <p:nvPr>
              <p:custDataLst>
                <p:tags r:id="rId55"/>
              </p:custDataLst>
            </p:nvPr>
          </p:nvSpPr>
          <p:spPr>
            <a:xfrm flipH="1" flipV="1">
              <a:off x="3078" y="1550"/>
              <a:ext cx="1176" cy="64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85" name="直接连接符 146449"/>
            <p:cNvSpPr/>
            <p:nvPr>
              <p:custDataLst>
                <p:tags r:id="rId56"/>
              </p:custDataLst>
            </p:nvPr>
          </p:nvSpPr>
          <p:spPr>
            <a:xfrm rot="5976151" flipV="1">
              <a:off x="3945" y="1453"/>
              <a:ext cx="4" cy="13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86" name="直接连接符 146450"/>
            <p:cNvSpPr/>
            <p:nvPr>
              <p:custDataLst>
                <p:tags r:id="rId57"/>
              </p:custDataLst>
            </p:nvPr>
          </p:nvSpPr>
          <p:spPr>
            <a:xfrm rot="-5461481" flipV="1">
              <a:off x="3805" y="1563"/>
              <a:ext cx="122" cy="1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87" name="直接连接符 146451"/>
            <p:cNvSpPr/>
            <p:nvPr>
              <p:custDataLst>
                <p:tags r:id="rId58"/>
              </p:custDataLst>
            </p:nvPr>
          </p:nvSpPr>
          <p:spPr>
            <a:xfrm rot="-5461481" flipV="1">
              <a:off x="3495" y="1827"/>
              <a:ext cx="131" cy="3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88" name="直接连接符 146452"/>
            <p:cNvSpPr/>
            <p:nvPr>
              <p:custDataLst>
                <p:tags r:id="rId59"/>
              </p:custDataLst>
            </p:nvPr>
          </p:nvSpPr>
          <p:spPr>
            <a:xfrm rot="5976151">
              <a:off x="3620" y="1737"/>
              <a:ext cx="15" cy="13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6630" name="文本框 146453"/>
          <p:cNvSpPr txBox="1"/>
          <p:nvPr>
            <p:custDataLst>
              <p:tags r:id="rId5"/>
            </p:custDataLst>
          </p:nvPr>
        </p:nvSpPr>
        <p:spPr>
          <a:xfrm>
            <a:off x="6853238" y="3436938"/>
            <a:ext cx="3825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i="1">
                <a:latin typeface="微软雅黑" panose="020B0503020204020204" charset="-122"/>
                <a:ea typeface="微软雅黑"/>
              </a:rPr>
              <a:t>s</a:t>
            </a:r>
          </a:p>
        </p:txBody>
      </p:sp>
      <p:sp>
        <p:nvSpPr>
          <p:cNvPr id="146455" name="文本框 146454"/>
          <p:cNvSpPr txBox="1"/>
          <p:nvPr>
            <p:custDataLst>
              <p:tags r:id="rId6"/>
            </p:custDataLst>
          </p:nvPr>
        </p:nvSpPr>
        <p:spPr>
          <a:xfrm>
            <a:off x="9553575" y="3438525"/>
            <a:ext cx="6111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latin typeface="微软雅黑" panose="020B0503020204020204" charset="-122"/>
                <a:ea typeface="微软雅黑"/>
              </a:rPr>
              <a:t>s</a:t>
            </a:r>
            <a:r>
              <a:rPr lang="en-US" altLang="zh-CN" sz="3600" b="1" i="1">
                <a:latin typeface="Arial" panose="020B0604020202020204" pitchFamily="34" charset="0"/>
                <a:ea typeface="微软雅黑"/>
              </a:rPr>
              <a:t>'</a:t>
            </a:r>
            <a:endParaRPr lang="en-US" altLang="zh-CN" sz="3600" b="1" i="1" baseline="30000">
              <a:latin typeface="Arial" panose="020B0604020202020204" pitchFamily="34" charset="0"/>
              <a:ea typeface="微软雅黑"/>
            </a:endParaRPr>
          </a:p>
        </p:txBody>
      </p:sp>
      <p:grpSp>
        <p:nvGrpSpPr>
          <p:cNvPr id="26632" name="组合 146455"/>
          <p:cNvGrpSpPr/>
          <p:nvPr>
            <p:custDataLst>
              <p:tags r:id="rId7"/>
            </p:custDataLst>
          </p:nvPr>
        </p:nvGrpSpPr>
        <p:grpSpPr>
          <a:xfrm>
            <a:off x="7246938" y="3675063"/>
            <a:ext cx="254000" cy="1130300"/>
            <a:chOff x="3488" y="2523"/>
            <a:chExt cx="134" cy="806"/>
          </a:xfrm>
        </p:grpSpPr>
        <p:sp>
          <p:nvSpPr>
            <p:cNvPr id="26681" name="矩形 146456"/>
            <p:cNvSpPr/>
            <p:nvPr>
              <p:custDataLst>
                <p:tags r:id="rId52"/>
              </p:custDataLst>
            </p:nvPr>
          </p:nvSpPr>
          <p:spPr>
            <a:xfrm>
              <a:off x="3488" y="2766"/>
              <a:ext cx="134" cy="563"/>
            </a:xfrm>
            <a:prstGeom prst="rect">
              <a:avLst/>
            </a:prstGeom>
            <a:solidFill>
              <a:srgbClr val="FF0000"/>
            </a:solidFill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26682" name="椭圆 146457"/>
            <p:cNvSpPr/>
            <p:nvPr>
              <p:custDataLst>
                <p:tags r:id="rId53"/>
              </p:custDataLst>
            </p:nvPr>
          </p:nvSpPr>
          <p:spPr>
            <a:xfrm>
              <a:off x="3515" y="2523"/>
              <a:ext cx="85" cy="242"/>
            </a:xfrm>
            <a:prstGeom prst="ellipse">
              <a:avLst/>
            </a:prstGeom>
            <a:solidFill>
              <a:srgbClr val="FFFF00"/>
            </a:solidFill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/>
              </a:endParaRPr>
            </a:p>
          </p:txBody>
        </p:sp>
      </p:grpSp>
      <p:grpSp>
        <p:nvGrpSpPr>
          <p:cNvPr id="10" name="组合 146462"/>
          <p:cNvGrpSpPr/>
          <p:nvPr>
            <p:custDataLst>
              <p:tags r:id="rId8"/>
            </p:custDataLst>
          </p:nvPr>
        </p:nvGrpSpPr>
        <p:grpSpPr>
          <a:xfrm>
            <a:off x="9337675" y="3763963"/>
            <a:ext cx="250825" cy="1054100"/>
            <a:chOff x="0" y="0"/>
            <a:chExt cx="144" cy="767"/>
          </a:xfrm>
        </p:grpSpPr>
        <p:sp>
          <p:nvSpPr>
            <p:cNvPr id="26679" name="椭圆 146463"/>
            <p:cNvSpPr/>
            <p:nvPr>
              <p:custDataLst>
                <p:tags r:id="rId50"/>
              </p:custDataLst>
            </p:nvPr>
          </p:nvSpPr>
          <p:spPr>
            <a:xfrm>
              <a:off x="36" y="0"/>
              <a:ext cx="85" cy="242"/>
            </a:xfrm>
            <a:prstGeom prst="ellipse">
              <a:avLst/>
            </a:prstGeom>
            <a:solidFill>
              <a:srgbClr val="FFFF00"/>
            </a:solidFill>
            <a:ln w="28575" cap="flat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26680" name="矩形 146464"/>
            <p:cNvSpPr/>
            <p:nvPr>
              <p:custDataLst>
                <p:tags r:id="rId51"/>
              </p:custDataLst>
            </p:nvPr>
          </p:nvSpPr>
          <p:spPr>
            <a:xfrm>
              <a:off x="0" y="204"/>
              <a:ext cx="144" cy="563"/>
            </a:xfrm>
            <a:prstGeom prst="rect">
              <a:avLst/>
            </a:prstGeom>
            <a:solidFill>
              <a:srgbClr val="FF0000"/>
            </a:solidFill>
            <a:ln w="28575" cap="flat" cmpd="sng">
              <a:solidFill>
                <a:srgbClr val="000000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/>
              </a:endParaRPr>
            </a:p>
          </p:txBody>
        </p:sp>
      </p:grpSp>
      <p:grpSp>
        <p:nvGrpSpPr>
          <p:cNvPr id="26634" name="组合 146477"/>
          <p:cNvGrpSpPr/>
          <p:nvPr>
            <p:custDataLst>
              <p:tags r:id="rId9"/>
            </p:custDataLst>
          </p:nvPr>
        </p:nvGrpSpPr>
        <p:grpSpPr>
          <a:xfrm>
            <a:off x="8426450" y="1052513"/>
            <a:ext cx="188913" cy="3616325"/>
            <a:chOff x="4234" y="839"/>
            <a:chExt cx="119" cy="2278"/>
          </a:xfrm>
        </p:grpSpPr>
        <p:sp>
          <p:nvSpPr>
            <p:cNvPr id="26657" name="直接连接符 146478"/>
            <p:cNvSpPr/>
            <p:nvPr>
              <p:custDataLst>
                <p:tags r:id="rId28"/>
              </p:custDataLst>
            </p:nvPr>
          </p:nvSpPr>
          <p:spPr>
            <a:xfrm>
              <a:off x="4234" y="839"/>
              <a:ext cx="1" cy="227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58" name="直接连接符 146479"/>
            <p:cNvSpPr/>
            <p:nvPr>
              <p:custDataLst>
                <p:tags r:id="rId29"/>
              </p:custDataLst>
            </p:nvPr>
          </p:nvSpPr>
          <p:spPr>
            <a:xfrm flipV="1">
              <a:off x="4247" y="1163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59" name="直接连接符 146480"/>
            <p:cNvSpPr/>
            <p:nvPr>
              <p:custDataLst>
                <p:tags r:id="rId30"/>
              </p:custDataLst>
            </p:nvPr>
          </p:nvSpPr>
          <p:spPr>
            <a:xfrm flipV="1">
              <a:off x="4234" y="1247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60" name="直接连接符 146481"/>
            <p:cNvSpPr/>
            <p:nvPr>
              <p:custDataLst>
                <p:tags r:id="rId31"/>
              </p:custDataLst>
            </p:nvPr>
          </p:nvSpPr>
          <p:spPr>
            <a:xfrm flipV="1">
              <a:off x="4234" y="1337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61" name="直接连接符 146482"/>
            <p:cNvSpPr/>
            <p:nvPr>
              <p:custDataLst>
                <p:tags r:id="rId32"/>
              </p:custDataLst>
            </p:nvPr>
          </p:nvSpPr>
          <p:spPr>
            <a:xfrm flipV="1">
              <a:off x="4234" y="1972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62" name="直接连接符 146483"/>
            <p:cNvSpPr/>
            <p:nvPr>
              <p:custDataLst>
                <p:tags r:id="rId33"/>
              </p:custDataLst>
            </p:nvPr>
          </p:nvSpPr>
          <p:spPr>
            <a:xfrm flipV="1">
              <a:off x="4234" y="1428"/>
              <a:ext cx="9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63" name="直接连接符 146484"/>
            <p:cNvSpPr/>
            <p:nvPr>
              <p:custDataLst>
                <p:tags r:id="rId34"/>
              </p:custDataLst>
            </p:nvPr>
          </p:nvSpPr>
          <p:spPr>
            <a:xfrm flipV="1">
              <a:off x="4234" y="1519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64" name="直接连接符 146485"/>
            <p:cNvSpPr/>
            <p:nvPr>
              <p:custDataLst>
                <p:tags r:id="rId35"/>
              </p:custDataLst>
            </p:nvPr>
          </p:nvSpPr>
          <p:spPr>
            <a:xfrm flipV="1">
              <a:off x="4234" y="1610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65" name="直接连接符 146486"/>
            <p:cNvSpPr/>
            <p:nvPr>
              <p:custDataLst>
                <p:tags r:id="rId36"/>
              </p:custDataLst>
            </p:nvPr>
          </p:nvSpPr>
          <p:spPr>
            <a:xfrm flipV="1">
              <a:off x="4234" y="2245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66" name="直接连接符 146487"/>
            <p:cNvSpPr/>
            <p:nvPr>
              <p:custDataLst>
                <p:tags r:id="rId37"/>
              </p:custDataLst>
            </p:nvPr>
          </p:nvSpPr>
          <p:spPr>
            <a:xfrm flipV="1">
              <a:off x="4234" y="2154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67" name="直接连接符 146488"/>
            <p:cNvSpPr/>
            <p:nvPr>
              <p:custDataLst>
                <p:tags r:id="rId38"/>
              </p:custDataLst>
            </p:nvPr>
          </p:nvSpPr>
          <p:spPr>
            <a:xfrm flipV="1">
              <a:off x="4234" y="1700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68" name="直接连接符 146489"/>
            <p:cNvSpPr/>
            <p:nvPr>
              <p:custDataLst>
                <p:tags r:id="rId39"/>
              </p:custDataLst>
            </p:nvPr>
          </p:nvSpPr>
          <p:spPr>
            <a:xfrm flipV="1">
              <a:off x="4234" y="2335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69" name="直接连接符 146490"/>
            <p:cNvSpPr/>
            <p:nvPr>
              <p:custDataLst>
                <p:tags r:id="rId40"/>
              </p:custDataLst>
            </p:nvPr>
          </p:nvSpPr>
          <p:spPr>
            <a:xfrm flipV="1">
              <a:off x="4234" y="2426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70" name="直接连接符 146491"/>
            <p:cNvSpPr/>
            <p:nvPr>
              <p:custDataLst>
                <p:tags r:id="rId41"/>
              </p:custDataLst>
            </p:nvPr>
          </p:nvSpPr>
          <p:spPr>
            <a:xfrm flipV="1">
              <a:off x="4234" y="2517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71" name="直接连接符 146492"/>
            <p:cNvSpPr/>
            <p:nvPr>
              <p:custDataLst>
                <p:tags r:id="rId42"/>
              </p:custDataLst>
            </p:nvPr>
          </p:nvSpPr>
          <p:spPr>
            <a:xfrm flipV="1">
              <a:off x="4234" y="2608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72" name="直接连接符 146493"/>
            <p:cNvSpPr/>
            <p:nvPr>
              <p:custDataLst>
                <p:tags r:id="rId43"/>
              </p:custDataLst>
            </p:nvPr>
          </p:nvSpPr>
          <p:spPr>
            <a:xfrm flipV="1">
              <a:off x="4234" y="2698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73" name="直接连接符 146494"/>
            <p:cNvSpPr/>
            <p:nvPr>
              <p:custDataLst>
                <p:tags r:id="rId44"/>
              </p:custDataLst>
            </p:nvPr>
          </p:nvSpPr>
          <p:spPr>
            <a:xfrm flipV="1">
              <a:off x="4246" y="2859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74" name="直接连接符 146495"/>
            <p:cNvSpPr/>
            <p:nvPr>
              <p:custDataLst>
                <p:tags r:id="rId45"/>
              </p:custDataLst>
            </p:nvPr>
          </p:nvSpPr>
          <p:spPr>
            <a:xfrm flipV="1">
              <a:off x="4234" y="1882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75" name="直接连接符 146496"/>
            <p:cNvSpPr/>
            <p:nvPr>
              <p:custDataLst>
                <p:tags r:id="rId46"/>
              </p:custDataLst>
            </p:nvPr>
          </p:nvSpPr>
          <p:spPr>
            <a:xfrm flipV="1">
              <a:off x="4234" y="1791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76" name="直接连接符 146497"/>
            <p:cNvSpPr/>
            <p:nvPr>
              <p:custDataLst>
                <p:tags r:id="rId47"/>
              </p:custDataLst>
            </p:nvPr>
          </p:nvSpPr>
          <p:spPr>
            <a:xfrm flipV="1">
              <a:off x="4234" y="2063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77" name="直接连接符 146498"/>
            <p:cNvSpPr/>
            <p:nvPr>
              <p:custDataLst>
                <p:tags r:id="rId48"/>
              </p:custDataLst>
            </p:nvPr>
          </p:nvSpPr>
          <p:spPr>
            <a:xfrm flipV="1">
              <a:off x="4234" y="2789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78" name="直接连接符 146499"/>
            <p:cNvSpPr/>
            <p:nvPr>
              <p:custDataLst>
                <p:tags r:id="rId49"/>
              </p:custDataLst>
            </p:nvPr>
          </p:nvSpPr>
          <p:spPr>
            <a:xfrm flipV="1">
              <a:off x="4234" y="2970"/>
              <a:ext cx="106" cy="5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2" name="组合 146500"/>
          <p:cNvGrpSpPr/>
          <p:nvPr>
            <p:custDataLst>
              <p:tags r:id="rId10"/>
            </p:custDataLst>
          </p:nvPr>
        </p:nvGrpSpPr>
        <p:grpSpPr>
          <a:xfrm>
            <a:off x="7788275" y="2644775"/>
            <a:ext cx="590550" cy="539750"/>
            <a:chOff x="3832" y="1842"/>
            <a:chExt cx="372" cy="340"/>
          </a:xfrm>
        </p:grpSpPr>
        <p:sp>
          <p:nvSpPr>
            <p:cNvPr id="26655" name="直接连接符 146501"/>
            <p:cNvSpPr/>
            <p:nvPr>
              <p:custDataLst>
                <p:tags r:id="rId26"/>
              </p:custDataLst>
            </p:nvPr>
          </p:nvSpPr>
          <p:spPr>
            <a:xfrm flipH="1" flipV="1">
              <a:off x="3832" y="1842"/>
              <a:ext cx="364" cy="0"/>
            </a:xfrm>
            <a:prstGeom prst="line">
              <a:avLst/>
            </a:prstGeom>
            <a:ln w="28575" cap="flat" cmpd="sng">
              <a:solidFill>
                <a:srgbClr val="00808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56" name="直接连接符 146502"/>
            <p:cNvSpPr/>
            <p:nvPr>
              <p:custDataLst>
                <p:tags r:id="rId27"/>
              </p:custDataLst>
            </p:nvPr>
          </p:nvSpPr>
          <p:spPr>
            <a:xfrm flipH="1" flipV="1">
              <a:off x="3947" y="2181"/>
              <a:ext cx="257" cy="1"/>
            </a:xfrm>
            <a:prstGeom prst="line">
              <a:avLst/>
            </a:prstGeom>
            <a:ln w="28575" cap="flat" cmpd="sng">
              <a:solidFill>
                <a:srgbClr val="00808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3" name="组合 146504"/>
          <p:cNvGrpSpPr/>
          <p:nvPr>
            <p:custDataLst>
              <p:tags r:id="rId11"/>
            </p:custDataLst>
          </p:nvPr>
        </p:nvGrpSpPr>
        <p:grpSpPr>
          <a:xfrm>
            <a:off x="2322513" y="1701800"/>
            <a:ext cx="2130425" cy="1936750"/>
            <a:chOff x="796" y="1174"/>
            <a:chExt cx="1342" cy="1220"/>
          </a:xfrm>
        </p:grpSpPr>
        <p:sp>
          <p:nvSpPr>
            <p:cNvPr id="26649" name="直接连接符 146505"/>
            <p:cNvSpPr/>
            <p:nvPr>
              <p:custDataLst>
                <p:tags r:id="rId20"/>
              </p:custDataLst>
            </p:nvPr>
          </p:nvSpPr>
          <p:spPr>
            <a:xfrm flipH="1" flipV="1">
              <a:off x="1115" y="1174"/>
              <a:ext cx="1018" cy="122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50" name="直接连接符 146506"/>
            <p:cNvSpPr/>
            <p:nvPr>
              <p:custDataLst>
                <p:tags r:id="rId21"/>
              </p:custDataLst>
            </p:nvPr>
          </p:nvSpPr>
          <p:spPr>
            <a:xfrm flipH="1" flipV="1">
              <a:off x="796" y="1504"/>
              <a:ext cx="1342" cy="89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51" name="直接连接符 146507"/>
            <p:cNvSpPr/>
            <p:nvPr>
              <p:custDataLst>
                <p:tags r:id="rId22"/>
              </p:custDataLst>
            </p:nvPr>
          </p:nvSpPr>
          <p:spPr>
            <a:xfrm rot="5976151">
              <a:off x="1431" y="1419"/>
              <a:ext cx="1" cy="11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52" name="直接连接符 146508"/>
            <p:cNvSpPr/>
            <p:nvPr>
              <p:custDataLst>
                <p:tags r:id="rId23"/>
              </p:custDataLst>
            </p:nvPr>
          </p:nvSpPr>
          <p:spPr>
            <a:xfrm rot="-5461481" flipV="1">
              <a:off x="1303" y="1504"/>
              <a:ext cx="111" cy="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53" name="直接连接符 146509"/>
            <p:cNvSpPr/>
            <p:nvPr>
              <p:custDataLst>
                <p:tags r:id="rId24"/>
              </p:custDataLst>
            </p:nvPr>
          </p:nvSpPr>
          <p:spPr>
            <a:xfrm rot="-5461481" flipV="1">
              <a:off x="1062" y="1759"/>
              <a:ext cx="111" cy="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654" name="直接连接符 146510"/>
            <p:cNvSpPr/>
            <p:nvPr>
              <p:custDataLst>
                <p:tags r:id="rId25"/>
              </p:custDataLst>
            </p:nvPr>
          </p:nvSpPr>
          <p:spPr>
            <a:xfrm rot="5976151">
              <a:off x="1152" y="1660"/>
              <a:ext cx="1" cy="11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6637" name="文本框 146511"/>
          <p:cNvSpPr txBox="1"/>
          <p:nvPr>
            <p:custDataLst>
              <p:tags r:id="rId12"/>
            </p:custDataLst>
          </p:nvPr>
        </p:nvSpPr>
        <p:spPr>
          <a:xfrm>
            <a:off x="4622800" y="3411538"/>
            <a:ext cx="471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latin typeface="微软雅黑" panose="020B0503020204020204" charset="-122"/>
                <a:ea typeface="微软雅黑"/>
              </a:rPr>
              <a:t>s</a:t>
            </a:r>
            <a:endParaRPr lang="en-US" altLang="zh-CN" sz="3600" b="1" i="1" baseline="-25000"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26638" name="组合 146513"/>
          <p:cNvGrpSpPr/>
          <p:nvPr>
            <p:custDataLst>
              <p:tags r:id="rId13"/>
            </p:custDataLst>
          </p:nvPr>
        </p:nvGrpSpPr>
        <p:grpSpPr>
          <a:xfrm>
            <a:off x="4352925" y="3632200"/>
            <a:ext cx="228600" cy="1211263"/>
            <a:chOff x="2699" y="2486"/>
            <a:chExt cx="144" cy="763"/>
          </a:xfrm>
        </p:grpSpPr>
        <p:sp>
          <p:nvSpPr>
            <p:cNvPr id="26647" name="矩形 146514"/>
            <p:cNvSpPr/>
            <p:nvPr>
              <p:custDataLst>
                <p:tags r:id="rId18"/>
              </p:custDataLst>
            </p:nvPr>
          </p:nvSpPr>
          <p:spPr>
            <a:xfrm>
              <a:off x="2699" y="2727"/>
              <a:ext cx="144" cy="522"/>
            </a:xfrm>
            <a:prstGeom prst="rect">
              <a:avLst/>
            </a:prstGeom>
            <a:solidFill>
              <a:srgbClr val="FF0000"/>
            </a:solidFill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aseline="3000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26648" name="椭圆 146515"/>
            <p:cNvSpPr/>
            <p:nvPr>
              <p:custDataLst>
                <p:tags r:id="rId19"/>
              </p:custDataLst>
            </p:nvPr>
          </p:nvSpPr>
          <p:spPr>
            <a:xfrm>
              <a:off x="2723" y="2486"/>
              <a:ext cx="85" cy="242"/>
            </a:xfrm>
            <a:prstGeom prst="ellipse">
              <a:avLst/>
            </a:prstGeom>
            <a:solidFill>
              <a:srgbClr val="FFFF00"/>
            </a:solidFill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/>
              </a:endParaRPr>
            </a:p>
          </p:txBody>
        </p:sp>
      </p:grpSp>
      <p:pic>
        <p:nvPicPr>
          <p:cNvPr id="26640" name="图片 14751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70"/>
          <a:stretch>
            <a:fillRect/>
          </a:stretch>
        </p:blipFill>
        <p:spPr>
          <a:xfrm>
            <a:off x="1509713" y="1171575"/>
            <a:ext cx="903287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1" name="图片 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70"/>
          <a:stretch>
            <a:fillRect/>
          </a:stretch>
        </p:blipFill>
        <p:spPr>
          <a:xfrm>
            <a:off x="5821363" y="1131888"/>
            <a:ext cx="903287" cy="893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16"/>
            </p:custDataLst>
          </p:nvPr>
        </p:nvSpPr>
        <p:spPr>
          <a:xfrm>
            <a:off x="909638" y="4906963"/>
            <a:ext cx="4102100" cy="9223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400">
                <a:latin typeface="微软雅黑" panose="020B0503020204020204" charset="-122"/>
                <a:ea typeface="微软雅黑"/>
              </a:rPr>
              <a:t>光源可以发射光线直接进入人眼， 人眼就看到了物体。</a:t>
            </a:r>
          </a:p>
        </p:txBody>
      </p:sp>
      <p:sp>
        <p:nvSpPr>
          <p:cNvPr id="19474" name="文本框 2051"/>
          <p:cNvSpPr txBox="1"/>
          <p:nvPr>
            <p:custDataLst>
              <p:tags r:id="rId17"/>
            </p:custDataLst>
          </p:nvPr>
        </p:nvSpPr>
        <p:spPr>
          <a:xfrm>
            <a:off x="0" y="255270"/>
            <a:ext cx="4896485" cy="64516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38100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二、平面镜成像原理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  <p:bldP spid="14645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1" name="组合 2"/>
          <p:cNvGrpSpPr/>
          <p:nvPr>
            <p:custDataLst>
              <p:tags r:id="rId1"/>
            </p:custDataLst>
          </p:nvPr>
        </p:nvGrpSpPr>
        <p:grpSpPr>
          <a:xfrm>
            <a:off x="1085850" y="1770063"/>
            <a:ext cx="4343400" cy="3765550"/>
            <a:chOff x="1710" y="2788"/>
            <a:chExt cx="6839" cy="5930"/>
          </a:xfrm>
        </p:grpSpPr>
        <p:grpSp>
          <p:nvGrpSpPr>
            <p:cNvPr id="27656" name="组合 146435"/>
            <p:cNvGrpSpPr/>
            <p:nvPr>
              <p:custDataLst>
                <p:tags r:id="rId6"/>
              </p:custDataLst>
            </p:nvPr>
          </p:nvGrpSpPr>
          <p:grpSpPr>
            <a:xfrm>
              <a:off x="4057" y="5265"/>
              <a:ext cx="1742" cy="1732"/>
              <a:chOff x="3532" y="1842"/>
              <a:chExt cx="697" cy="693"/>
            </a:xfrm>
          </p:grpSpPr>
          <p:sp>
            <p:nvSpPr>
              <p:cNvPr id="27702" name="直接连接符 146436"/>
              <p:cNvSpPr/>
              <p:nvPr>
                <p:custDataLst>
                  <p:tags r:id="rId52"/>
                </p:custDataLst>
              </p:nvPr>
            </p:nvSpPr>
            <p:spPr>
              <a:xfrm flipV="1">
                <a:off x="3532" y="1842"/>
                <a:ext cx="697" cy="69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703" name="直接连接符 146437"/>
              <p:cNvSpPr/>
              <p:nvPr>
                <p:custDataLst>
                  <p:tags r:id="rId53"/>
                </p:custDataLst>
              </p:nvPr>
            </p:nvSpPr>
            <p:spPr>
              <a:xfrm flipV="1">
                <a:off x="3567" y="2177"/>
                <a:ext cx="651" cy="335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grpSp>
            <p:nvGrpSpPr>
              <p:cNvPr id="27704" name="组合 146438"/>
              <p:cNvGrpSpPr/>
              <p:nvPr>
                <p:custDataLst>
                  <p:tags r:id="rId54"/>
                </p:custDataLst>
              </p:nvPr>
            </p:nvGrpSpPr>
            <p:grpSpPr>
              <a:xfrm>
                <a:off x="3764" y="2198"/>
                <a:ext cx="108" cy="110"/>
                <a:chOff x="0" y="0"/>
                <a:chExt cx="108" cy="110"/>
              </a:xfrm>
            </p:grpSpPr>
            <p:sp>
              <p:nvSpPr>
                <p:cNvPr id="27707" name="直接连接符 146439"/>
                <p:cNvSpPr/>
                <p:nvPr>
                  <p:custDataLst>
                    <p:tags r:id="rId57"/>
                  </p:custDataLst>
                </p:nvPr>
              </p:nvSpPr>
              <p:spPr>
                <a:xfrm flipV="1">
                  <a:off x="0" y="0"/>
                  <a:ext cx="108" cy="36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27708" name="直接连接符 146440"/>
                <p:cNvSpPr/>
                <p:nvPr>
                  <p:custDataLst>
                    <p:tags r:id="rId58"/>
                  </p:custDataLst>
                </p:nvPr>
              </p:nvSpPr>
              <p:spPr>
                <a:xfrm flipH="1">
                  <a:off x="78" y="36"/>
                  <a:ext cx="6" cy="74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sp>
            <p:nvSpPr>
              <p:cNvPr id="27705" name="直接连接符 146441"/>
              <p:cNvSpPr/>
              <p:nvPr>
                <p:custDataLst>
                  <p:tags r:id="rId55"/>
                </p:custDataLst>
              </p:nvPr>
            </p:nvSpPr>
            <p:spPr>
              <a:xfrm>
                <a:off x="3901" y="2285"/>
                <a:ext cx="82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706" name="直接连接符 146442"/>
              <p:cNvSpPr/>
              <p:nvPr>
                <p:custDataLst>
                  <p:tags r:id="rId56"/>
                </p:custDataLst>
              </p:nvPr>
            </p:nvSpPr>
            <p:spPr>
              <a:xfrm flipH="1">
                <a:off x="3963" y="2296"/>
                <a:ext cx="6" cy="8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27657" name="组合 146443"/>
            <p:cNvGrpSpPr/>
            <p:nvPr>
              <p:custDataLst>
                <p:tags r:id="rId7"/>
              </p:custDataLst>
            </p:nvPr>
          </p:nvGrpSpPr>
          <p:grpSpPr>
            <a:xfrm>
              <a:off x="5757" y="5295"/>
              <a:ext cx="1615" cy="1767"/>
              <a:chOff x="4212" y="1842"/>
              <a:chExt cx="646" cy="707"/>
            </a:xfrm>
          </p:grpSpPr>
          <p:sp>
            <p:nvSpPr>
              <p:cNvPr id="27700" name="直接连接符 146444"/>
              <p:cNvSpPr/>
              <p:nvPr>
                <p:custDataLst>
                  <p:tags r:id="rId50"/>
                </p:custDataLst>
              </p:nvPr>
            </p:nvSpPr>
            <p:spPr>
              <a:xfrm flipH="1" flipV="1">
                <a:off x="4212" y="1842"/>
                <a:ext cx="645" cy="70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701" name="直接连接符 146445"/>
              <p:cNvSpPr/>
              <p:nvPr>
                <p:custDataLst>
                  <p:tags r:id="rId51"/>
                </p:custDataLst>
              </p:nvPr>
            </p:nvSpPr>
            <p:spPr>
              <a:xfrm flipH="1" flipV="1">
                <a:off x="4258" y="2205"/>
                <a:ext cx="600" cy="34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27658" name="组合 146446"/>
            <p:cNvGrpSpPr/>
            <p:nvPr>
              <p:custDataLst>
                <p:tags r:id="rId8"/>
              </p:custDataLst>
            </p:nvPr>
          </p:nvGrpSpPr>
          <p:grpSpPr>
            <a:xfrm>
              <a:off x="2922" y="3935"/>
              <a:ext cx="2940" cy="2232"/>
              <a:chOff x="3078" y="1298"/>
              <a:chExt cx="1176" cy="893"/>
            </a:xfrm>
          </p:grpSpPr>
          <p:sp>
            <p:nvSpPr>
              <p:cNvPr id="27694" name="直接连接符 146447"/>
              <p:cNvSpPr/>
              <p:nvPr>
                <p:custDataLst>
                  <p:tags r:id="rId44"/>
                </p:custDataLst>
              </p:nvPr>
            </p:nvSpPr>
            <p:spPr>
              <a:xfrm flipH="1" flipV="1">
                <a:off x="3671" y="1298"/>
                <a:ext cx="560" cy="56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95" name="直接连接符 146448"/>
              <p:cNvSpPr/>
              <p:nvPr>
                <p:custDataLst>
                  <p:tags r:id="rId45"/>
                </p:custDataLst>
              </p:nvPr>
            </p:nvSpPr>
            <p:spPr>
              <a:xfrm flipH="1" flipV="1">
                <a:off x="3078" y="1550"/>
                <a:ext cx="1176" cy="64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96" name="直接连接符 146449"/>
              <p:cNvSpPr/>
              <p:nvPr>
                <p:custDataLst>
                  <p:tags r:id="rId46"/>
                </p:custDataLst>
              </p:nvPr>
            </p:nvSpPr>
            <p:spPr>
              <a:xfrm rot="5976151" flipV="1">
                <a:off x="3945" y="1453"/>
                <a:ext cx="4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97" name="直接连接符 146450"/>
              <p:cNvSpPr/>
              <p:nvPr>
                <p:custDataLst>
                  <p:tags r:id="rId47"/>
                </p:custDataLst>
              </p:nvPr>
            </p:nvSpPr>
            <p:spPr>
              <a:xfrm rot="-5461481" flipV="1">
                <a:off x="3805" y="1563"/>
                <a:ext cx="122" cy="1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98" name="直接连接符 146451"/>
              <p:cNvSpPr/>
              <p:nvPr>
                <p:custDataLst>
                  <p:tags r:id="rId48"/>
                </p:custDataLst>
              </p:nvPr>
            </p:nvSpPr>
            <p:spPr>
              <a:xfrm rot="-5461481" flipV="1">
                <a:off x="3495" y="1827"/>
                <a:ext cx="131" cy="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99" name="直接连接符 146452"/>
              <p:cNvSpPr/>
              <p:nvPr>
                <p:custDataLst>
                  <p:tags r:id="rId49"/>
                </p:custDataLst>
              </p:nvPr>
            </p:nvSpPr>
            <p:spPr>
              <a:xfrm rot="5976151">
                <a:off x="3620" y="1737"/>
                <a:ext cx="15" cy="13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27659" name="文本框 146453"/>
            <p:cNvSpPr txBox="1"/>
            <p:nvPr>
              <p:custDataLst>
                <p:tags r:id="rId9"/>
              </p:custDataLst>
            </p:nvPr>
          </p:nvSpPr>
          <p:spPr>
            <a:xfrm>
              <a:off x="3334" y="6542"/>
              <a:ext cx="602" cy="11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 i="1">
                  <a:latin typeface="微软雅黑" panose="020B0503020204020204" charset="-122"/>
                  <a:ea typeface="微软雅黑"/>
                </a:rPr>
                <a:t>s</a:t>
              </a:r>
            </a:p>
          </p:txBody>
        </p:sp>
        <p:sp>
          <p:nvSpPr>
            <p:cNvPr id="27660" name="文本框 146454"/>
            <p:cNvSpPr txBox="1"/>
            <p:nvPr>
              <p:custDataLst>
                <p:tags r:id="rId10"/>
              </p:custDataLst>
            </p:nvPr>
          </p:nvSpPr>
          <p:spPr>
            <a:xfrm>
              <a:off x="7587" y="6545"/>
              <a:ext cx="962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i="1">
                  <a:latin typeface="微软雅黑" panose="020B0503020204020204" charset="-122"/>
                  <a:ea typeface="微软雅黑"/>
                </a:rPr>
                <a:t>s</a:t>
              </a:r>
              <a:r>
                <a:rPr lang="en-US" altLang="zh-CN" sz="3600" b="1" i="1">
                  <a:latin typeface="Arial" panose="020B0604020202020204" pitchFamily="34" charset="0"/>
                  <a:ea typeface="微软雅黑"/>
                </a:rPr>
                <a:t>'</a:t>
              </a:r>
              <a:endParaRPr lang="en-US" altLang="zh-CN" sz="3600" b="1" i="1" baseline="30000">
                <a:latin typeface="Arial" panose="020B0604020202020204" pitchFamily="34" charset="0"/>
                <a:ea typeface="微软雅黑"/>
              </a:endParaRPr>
            </a:p>
          </p:txBody>
        </p:sp>
        <p:grpSp>
          <p:nvGrpSpPr>
            <p:cNvPr id="27661" name="组合 146455"/>
            <p:cNvGrpSpPr/>
            <p:nvPr>
              <p:custDataLst>
                <p:tags r:id="rId11"/>
              </p:custDataLst>
            </p:nvPr>
          </p:nvGrpSpPr>
          <p:grpSpPr>
            <a:xfrm>
              <a:off x="3954" y="6917"/>
              <a:ext cx="400" cy="1780"/>
              <a:chOff x="3488" y="2523"/>
              <a:chExt cx="134" cy="806"/>
            </a:xfrm>
          </p:grpSpPr>
          <p:sp>
            <p:nvSpPr>
              <p:cNvPr id="27692" name="矩形 146456"/>
              <p:cNvSpPr/>
              <p:nvPr>
                <p:custDataLst>
                  <p:tags r:id="rId42"/>
                </p:custDataLst>
              </p:nvPr>
            </p:nvSpPr>
            <p:spPr>
              <a:xfrm>
                <a:off x="3488" y="2766"/>
                <a:ext cx="134" cy="563"/>
              </a:xfrm>
              <a:prstGeom prst="rect">
                <a:avLst/>
              </a:prstGeom>
              <a:solidFill>
                <a:srgbClr val="FF0000"/>
              </a:solidFill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27693" name="椭圆 146457"/>
              <p:cNvSpPr/>
              <p:nvPr>
                <p:custDataLst>
                  <p:tags r:id="rId43"/>
                </p:custDataLst>
              </p:nvPr>
            </p:nvSpPr>
            <p:spPr>
              <a:xfrm>
                <a:off x="3515" y="2523"/>
                <a:ext cx="85" cy="242"/>
              </a:xfrm>
              <a:prstGeom prst="ellipse">
                <a:avLst/>
              </a:prstGeom>
              <a:solidFill>
                <a:srgbClr val="FFFF00"/>
              </a:solidFill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/>
                </a:endParaRPr>
              </a:p>
            </p:txBody>
          </p:sp>
        </p:grpSp>
        <p:grpSp>
          <p:nvGrpSpPr>
            <p:cNvPr id="27662" name="组合 146462"/>
            <p:cNvGrpSpPr/>
            <p:nvPr>
              <p:custDataLst>
                <p:tags r:id="rId12"/>
              </p:custDataLst>
            </p:nvPr>
          </p:nvGrpSpPr>
          <p:grpSpPr>
            <a:xfrm>
              <a:off x="7247" y="7058"/>
              <a:ext cx="395" cy="1660"/>
              <a:chOff x="0" y="0"/>
              <a:chExt cx="144" cy="767"/>
            </a:xfrm>
          </p:grpSpPr>
          <p:sp>
            <p:nvSpPr>
              <p:cNvPr id="27690" name="椭圆 146463"/>
              <p:cNvSpPr/>
              <p:nvPr>
                <p:custDataLst>
                  <p:tags r:id="rId40"/>
                </p:custDataLst>
              </p:nvPr>
            </p:nvSpPr>
            <p:spPr>
              <a:xfrm>
                <a:off x="36" y="0"/>
                <a:ext cx="85" cy="242"/>
              </a:xfrm>
              <a:prstGeom prst="ellipse">
                <a:avLst/>
              </a:prstGeom>
              <a:solidFill>
                <a:srgbClr val="FFFF00"/>
              </a:solidFill>
              <a:ln w="28575" cap="flat" cmpd="sng">
                <a:solidFill>
                  <a:srgbClr val="000000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27691" name="矩形 146464"/>
              <p:cNvSpPr/>
              <p:nvPr>
                <p:custDataLst>
                  <p:tags r:id="rId41"/>
                </p:custDataLst>
              </p:nvPr>
            </p:nvSpPr>
            <p:spPr>
              <a:xfrm>
                <a:off x="0" y="204"/>
                <a:ext cx="144" cy="563"/>
              </a:xfrm>
              <a:prstGeom prst="rect">
                <a:avLst/>
              </a:prstGeom>
              <a:solidFill>
                <a:srgbClr val="FF0000"/>
              </a:solidFill>
              <a:ln w="28575" cap="flat" cmpd="sng">
                <a:solidFill>
                  <a:srgbClr val="000000"/>
                </a:solidFill>
                <a:prstDash val="dash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/>
                </a:endParaRPr>
              </a:p>
            </p:txBody>
          </p:sp>
        </p:grpSp>
        <p:grpSp>
          <p:nvGrpSpPr>
            <p:cNvPr id="27663" name="组合 146477"/>
            <p:cNvGrpSpPr/>
            <p:nvPr>
              <p:custDataLst>
                <p:tags r:id="rId13"/>
              </p:custDataLst>
            </p:nvPr>
          </p:nvGrpSpPr>
          <p:grpSpPr>
            <a:xfrm>
              <a:off x="5812" y="2787"/>
              <a:ext cx="297" cy="5695"/>
              <a:chOff x="4234" y="839"/>
              <a:chExt cx="119" cy="2278"/>
            </a:xfrm>
          </p:grpSpPr>
          <p:sp>
            <p:nvSpPr>
              <p:cNvPr id="27668" name="直接连接符 14647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234" y="839"/>
                <a:ext cx="1" cy="227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69" name="直接连接符 146479"/>
              <p:cNvSpPr/>
              <p:nvPr>
                <p:custDataLst>
                  <p:tags r:id="rId19"/>
                </p:custDataLst>
              </p:nvPr>
            </p:nvSpPr>
            <p:spPr>
              <a:xfrm flipV="1">
                <a:off x="4247" y="1163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70" name="直接连接符 146480"/>
              <p:cNvSpPr/>
              <p:nvPr>
                <p:custDataLst>
                  <p:tags r:id="rId20"/>
                </p:custDataLst>
              </p:nvPr>
            </p:nvSpPr>
            <p:spPr>
              <a:xfrm flipV="1">
                <a:off x="4234" y="1247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71" name="直接连接符 146481"/>
              <p:cNvSpPr/>
              <p:nvPr>
                <p:custDataLst>
                  <p:tags r:id="rId21"/>
                </p:custDataLst>
              </p:nvPr>
            </p:nvSpPr>
            <p:spPr>
              <a:xfrm flipV="1">
                <a:off x="4234" y="1337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72" name="直接连接符 146482"/>
              <p:cNvSpPr/>
              <p:nvPr>
                <p:custDataLst>
                  <p:tags r:id="rId22"/>
                </p:custDataLst>
              </p:nvPr>
            </p:nvSpPr>
            <p:spPr>
              <a:xfrm flipV="1">
                <a:off x="4234" y="1972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73" name="直接连接符 146483"/>
              <p:cNvSpPr/>
              <p:nvPr>
                <p:custDataLst>
                  <p:tags r:id="rId23"/>
                </p:custDataLst>
              </p:nvPr>
            </p:nvSpPr>
            <p:spPr>
              <a:xfrm flipV="1">
                <a:off x="4234" y="1428"/>
                <a:ext cx="9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74" name="直接连接符 146484"/>
              <p:cNvSpPr/>
              <p:nvPr>
                <p:custDataLst>
                  <p:tags r:id="rId24"/>
                </p:custDataLst>
              </p:nvPr>
            </p:nvSpPr>
            <p:spPr>
              <a:xfrm flipV="1">
                <a:off x="4234" y="1519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75" name="直接连接符 146485"/>
              <p:cNvSpPr/>
              <p:nvPr>
                <p:custDataLst>
                  <p:tags r:id="rId25"/>
                </p:custDataLst>
              </p:nvPr>
            </p:nvSpPr>
            <p:spPr>
              <a:xfrm flipV="1">
                <a:off x="4234" y="1610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76" name="直接连接符 146486"/>
              <p:cNvSpPr/>
              <p:nvPr>
                <p:custDataLst>
                  <p:tags r:id="rId26"/>
                </p:custDataLst>
              </p:nvPr>
            </p:nvSpPr>
            <p:spPr>
              <a:xfrm flipV="1">
                <a:off x="4234" y="2245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77" name="直接连接符 146487"/>
              <p:cNvSpPr/>
              <p:nvPr>
                <p:custDataLst>
                  <p:tags r:id="rId27"/>
                </p:custDataLst>
              </p:nvPr>
            </p:nvSpPr>
            <p:spPr>
              <a:xfrm flipV="1">
                <a:off x="4234" y="2154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78" name="直接连接符 146488"/>
              <p:cNvSpPr/>
              <p:nvPr>
                <p:custDataLst>
                  <p:tags r:id="rId28"/>
                </p:custDataLst>
              </p:nvPr>
            </p:nvSpPr>
            <p:spPr>
              <a:xfrm flipV="1">
                <a:off x="4234" y="1700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79" name="直接连接符 146489"/>
              <p:cNvSpPr/>
              <p:nvPr>
                <p:custDataLst>
                  <p:tags r:id="rId29"/>
                </p:custDataLst>
              </p:nvPr>
            </p:nvSpPr>
            <p:spPr>
              <a:xfrm flipV="1">
                <a:off x="4234" y="2335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80" name="直接连接符 146490"/>
              <p:cNvSpPr/>
              <p:nvPr>
                <p:custDataLst>
                  <p:tags r:id="rId30"/>
                </p:custDataLst>
              </p:nvPr>
            </p:nvSpPr>
            <p:spPr>
              <a:xfrm flipV="1">
                <a:off x="4234" y="2426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81" name="直接连接符 146491"/>
              <p:cNvSpPr/>
              <p:nvPr>
                <p:custDataLst>
                  <p:tags r:id="rId31"/>
                </p:custDataLst>
              </p:nvPr>
            </p:nvSpPr>
            <p:spPr>
              <a:xfrm flipV="1">
                <a:off x="4234" y="2517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82" name="直接连接符 146492"/>
              <p:cNvSpPr/>
              <p:nvPr>
                <p:custDataLst>
                  <p:tags r:id="rId32"/>
                </p:custDataLst>
              </p:nvPr>
            </p:nvSpPr>
            <p:spPr>
              <a:xfrm flipV="1">
                <a:off x="4234" y="2608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83" name="直接连接符 146493"/>
              <p:cNvSpPr/>
              <p:nvPr>
                <p:custDataLst>
                  <p:tags r:id="rId33"/>
                </p:custDataLst>
              </p:nvPr>
            </p:nvSpPr>
            <p:spPr>
              <a:xfrm flipV="1">
                <a:off x="4234" y="2698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84" name="直接连接符 146494"/>
              <p:cNvSpPr/>
              <p:nvPr>
                <p:custDataLst>
                  <p:tags r:id="rId34"/>
                </p:custDataLst>
              </p:nvPr>
            </p:nvSpPr>
            <p:spPr>
              <a:xfrm flipV="1">
                <a:off x="4246" y="2859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85" name="直接连接符 146495"/>
              <p:cNvSpPr/>
              <p:nvPr>
                <p:custDataLst>
                  <p:tags r:id="rId35"/>
                </p:custDataLst>
              </p:nvPr>
            </p:nvSpPr>
            <p:spPr>
              <a:xfrm flipV="1">
                <a:off x="4234" y="1882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86" name="直接连接符 146496"/>
              <p:cNvSpPr/>
              <p:nvPr>
                <p:custDataLst>
                  <p:tags r:id="rId36"/>
                </p:custDataLst>
              </p:nvPr>
            </p:nvSpPr>
            <p:spPr>
              <a:xfrm flipV="1">
                <a:off x="4234" y="1791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87" name="直接连接符 146497"/>
              <p:cNvSpPr/>
              <p:nvPr>
                <p:custDataLst>
                  <p:tags r:id="rId37"/>
                </p:custDataLst>
              </p:nvPr>
            </p:nvSpPr>
            <p:spPr>
              <a:xfrm flipV="1">
                <a:off x="4234" y="2063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88" name="直接连接符 146498"/>
              <p:cNvSpPr/>
              <p:nvPr>
                <p:custDataLst>
                  <p:tags r:id="rId38"/>
                </p:custDataLst>
              </p:nvPr>
            </p:nvSpPr>
            <p:spPr>
              <a:xfrm flipV="1">
                <a:off x="4234" y="2789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89" name="直接连接符 146499"/>
              <p:cNvSpPr/>
              <p:nvPr>
                <p:custDataLst>
                  <p:tags r:id="rId39"/>
                </p:custDataLst>
              </p:nvPr>
            </p:nvSpPr>
            <p:spPr>
              <a:xfrm flipV="1">
                <a:off x="4234" y="2970"/>
                <a:ext cx="106" cy="5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27664" name="组合 146500"/>
            <p:cNvGrpSpPr/>
            <p:nvPr>
              <p:custDataLst>
                <p:tags r:id="rId14"/>
              </p:custDataLst>
            </p:nvPr>
          </p:nvGrpSpPr>
          <p:grpSpPr>
            <a:xfrm>
              <a:off x="4807" y="5295"/>
              <a:ext cx="930" cy="850"/>
              <a:chOff x="3832" y="1842"/>
              <a:chExt cx="372" cy="340"/>
            </a:xfrm>
          </p:grpSpPr>
          <p:sp>
            <p:nvSpPr>
              <p:cNvPr id="27666" name="直接连接符 146501"/>
              <p:cNvSpPr/>
              <p:nvPr>
                <p:custDataLst>
                  <p:tags r:id="rId16"/>
                </p:custDataLst>
              </p:nvPr>
            </p:nvSpPr>
            <p:spPr>
              <a:xfrm flipH="1" flipV="1">
                <a:off x="3832" y="1842"/>
                <a:ext cx="364" cy="0"/>
              </a:xfrm>
              <a:prstGeom prst="line">
                <a:avLst/>
              </a:prstGeom>
              <a:ln w="28575" cap="flat" cmpd="sng">
                <a:solidFill>
                  <a:srgbClr val="008080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67" name="直接连接符 146502"/>
              <p:cNvSpPr/>
              <p:nvPr>
                <p:custDataLst>
                  <p:tags r:id="rId17"/>
                </p:custDataLst>
              </p:nvPr>
            </p:nvSpPr>
            <p:spPr>
              <a:xfrm flipH="1" flipV="1">
                <a:off x="3947" y="2181"/>
                <a:ext cx="257" cy="1"/>
              </a:xfrm>
              <a:prstGeom prst="line">
                <a:avLst/>
              </a:prstGeom>
              <a:ln w="28575" cap="flat" cmpd="sng">
                <a:solidFill>
                  <a:srgbClr val="008080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pic>
          <p:nvPicPr>
            <p:cNvPr id="27665" name="图片 1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60"/>
            <a:stretch>
              <a:fillRect/>
            </a:stretch>
          </p:blipFill>
          <p:spPr>
            <a:xfrm>
              <a:off x="1710" y="2913"/>
              <a:ext cx="1422" cy="14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652" name="文本框 12"/>
          <p:cNvSpPr txBox="1"/>
          <p:nvPr>
            <p:custDataLst>
              <p:tags r:id="rId2"/>
            </p:custDataLst>
          </p:nvPr>
        </p:nvSpPr>
        <p:spPr>
          <a:xfrm>
            <a:off x="6426200" y="1530350"/>
            <a:ext cx="5219700" cy="10779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平面镜成像原理为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光的反射</a:t>
            </a:r>
            <a:br>
              <a:rPr lang="en-US" altLang="zh-CN" sz="2800">
                <a:latin typeface="微软雅黑" panose="020B0503020204020204" charset="-122"/>
                <a:ea typeface="微软雅黑"/>
              </a:rPr>
            </a:br>
            <a:endParaRPr lang="en-US" altLang="zh-CN" sz="2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6426200" y="2208213"/>
            <a:ext cx="4895850" cy="1076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每个物（发光或反光）点，都有其对应的虚像点。   </a:t>
            </a: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6426200" y="3284538"/>
            <a:ext cx="5029200" cy="10779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这样由光线的反向延长线会聚成形成的像就叫做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虚像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。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6426200" y="4362450"/>
            <a:ext cx="4943475" cy="16144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虚像可以用眼睛观察到，但不能被光屏接收到，作图时，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虚像用虚线表示</a:t>
            </a:r>
            <a:r>
              <a:rPr lang="en-US" altLang="zh-CN" sz="2800">
                <a:latin typeface="微软雅黑" panose="020B0503020204020204" charset="-122"/>
                <a:ea typeface="微软雅黑"/>
              </a:rPr>
              <a:t>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88392" y="1001120"/>
            <a:ext cx="116433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>
                <a:latin typeface="微软雅黑" panose="020B0503020204020204" charset="-122"/>
                <a:ea typeface="微软雅黑"/>
              </a:rPr>
              <a:t>请在图中画出物体</a:t>
            </a:r>
            <a:r>
              <a:rPr lang="en-US" altLang="zh-CN" sz="3200" i="1">
                <a:latin typeface="Times New Roman" panose="02020603050405020304" pitchFamily="2" charset="0"/>
                <a:ea typeface="微软雅黑"/>
                <a:cs typeface="Times New Roman" panose="02020603050405020304" pitchFamily="2" charset="0"/>
              </a:rPr>
              <a:t>AB</a:t>
            </a:r>
            <a:r>
              <a:rPr lang="zh-CN" altLang="zh-CN" sz="3200">
                <a:latin typeface="微软雅黑" panose="020B0503020204020204" charset="-122"/>
                <a:ea typeface="微软雅黑"/>
              </a:rPr>
              <a:t>经平面镜所成的像</a:t>
            </a:r>
            <a:r>
              <a:rPr lang="en-US" altLang="zh-CN" sz="3200" i="1">
                <a:latin typeface="Times New Roman" panose="02020603050405020304" pitchFamily="2" charset="0"/>
                <a:ea typeface="微软雅黑"/>
                <a:cs typeface="Times New Roman" panose="02020603050405020304" pitchFamily="2" charset="0"/>
              </a:rPr>
              <a:t>A</a:t>
            </a:r>
            <a:r>
              <a:rPr lang="zh-CN" altLang="zh-CN" sz="3200" i="1">
                <a:latin typeface="Times New Roman" panose="02020603050405020304" pitchFamily="2" charset="0"/>
                <a:ea typeface="微软雅黑"/>
                <a:cs typeface="Times New Roman" panose="02020603050405020304" pitchFamily="2" charset="0"/>
              </a:rPr>
              <a:t>′</a:t>
            </a:r>
            <a:r>
              <a:rPr lang="en-US" altLang="zh-CN" sz="3200" i="1">
                <a:latin typeface="Times New Roman" panose="02020603050405020304" pitchFamily="2" charset="0"/>
                <a:ea typeface="微软雅黑"/>
                <a:cs typeface="Times New Roman" panose="02020603050405020304" pitchFamily="2" charset="0"/>
              </a:rPr>
              <a:t>B</a:t>
            </a:r>
            <a:r>
              <a:rPr lang="zh-CN" altLang="zh-CN" sz="3200" i="1">
                <a:latin typeface="Times New Roman" panose="02020603050405020304" pitchFamily="2" charset="0"/>
                <a:ea typeface="微软雅黑"/>
                <a:cs typeface="Times New Roman" panose="02020603050405020304" pitchFamily="2" charset="0"/>
              </a:rPr>
              <a:t>′</a:t>
            </a:r>
            <a:r>
              <a:rPr lang="zh-CN" altLang="zh-CN" sz="3200">
                <a:latin typeface="微软雅黑" panose="020B0503020204020204" charset="-122"/>
                <a:ea typeface="微软雅黑"/>
              </a:rPr>
              <a:t>，并保留作图痕迹。</a:t>
            </a:r>
            <a:endParaRPr lang="zh-CN" altLang="en-US" sz="3200"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6" name="组合 25602"/>
          <p:cNvGrpSpPr/>
          <p:nvPr>
            <p:custDataLst>
              <p:tags r:id="rId2"/>
            </p:custDataLst>
          </p:nvPr>
        </p:nvGrpSpPr>
        <p:grpSpPr>
          <a:xfrm>
            <a:off x="2342516" y="1501120"/>
            <a:ext cx="1930334" cy="2243800"/>
            <a:chOff x="0" y="-63"/>
            <a:chExt cx="685" cy="1133"/>
          </a:xfrm>
        </p:grpSpPr>
        <p:sp>
          <p:nvSpPr>
            <p:cNvPr id="7" name="直接连接符 25603"/>
            <p:cNvSpPr>
              <a:spLocks noChangeShapeType="1"/>
            </p:cNvSpPr>
            <p:nvPr>
              <p:custDataLst>
                <p:tags r:id="rId55"/>
              </p:custDataLst>
            </p:nvPr>
          </p:nvSpPr>
          <p:spPr bwMode="auto">
            <a:xfrm flipH="1">
              <a:off x="60" y="10"/>
              <a:ext cx="0" cy="1056"/>
            </a:xfrm>
            <a:prstGeom prst="line">
              <a:avLst/>
            </a:prstGeom>
            <a:noFill/>
            <a:ln w="38100">
              <a:solidFill>
                <a:srgbClr val="0033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" name="矩形 25604"/>
            <p:cNvSpPr>
              <a:spLocks noChangeArrowheads="1"/>
            </p:cNvSpPr>
            <p:nvPr>
              <p:custDataLst>
                <p:tags r:id="rId56"/>
              </p:custDataLst>
            </p:nvPr>
          </p:nvSpPr>
          <p:spPr bwMode="auto">
            <a:xfrm>
              <a:off x="0" y="58"/>
              <a:ext cx="48" cy="952"/>
            </a:xfrm>
            <a:prstGeom prst="rect">
              <a:avLst/>
            </a:prstGeom>
            <a:pattFill prst="wdUpDiag">
              <a:fgClr>
                <a:srgbClr val="003399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ea typeface="宋体" panose="02010600030101010101" pitchFamily="2" charset="-122"/>
              </a:endParaRPr>
            </a:p>
          </p:txBody>
        </p:sp>
        <p:sp>
          <p:nvSpPr>
            <p:cNvPr id="9" name="直接连接符 25605"/>
            <p:cNvSpPr>
              <a:spLocks noChangeShapeType="1"/>
            </p:cNvSpPr>
            <p:nvPr>
              <p:custDataLst>
                <p:tags r:id="rId57"/>
              </p:custDataLst>
            </p:nvPr>
          </p:nvSpPr>
          <p:spPr bwMode="auto">
            <a:xfrm>
              <a:off x="384" y="154"/>
              <a:ext cx="192" cy="72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" name="文本框 25606"/>
            <p:cNvSpPr txBox="1">
              <a:spLocks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292" y="-63"/>
              <a:ext cx="161" cy="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/>
              <a:r>
                <a:rPr lang="en-US" altLang="zh-CN" sz="3200" b="1" i="1"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A</a:t>
              </a:r>
            </a:p>
          </p:txBody>
        </p:sp>
        <p:sp>
          <p:nvSpPr>
            <p:cNvPr id="11" name="文本框 25607"/>
            <p:cNvSpPr txBox="1">
              <a:spLocks noChangeArrowheads="1"/>
            </p:cNvSpPr>
            <p:nvPr>
              <p:custDataLst>
                <p:tags r:id="rId59"/>
              </p:custDataLst>
            </p:nvPr>
          </p:nvSpPr>
          <p:spPr bwMode="auto">
            <a:xfrm>
              <a:off x="524" y="775"/>
              <a:ext cx="161" cy="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/>
              <a:r>
                <a:rPr lang="en-US" altLang="zh-CN" sz="3200" b="1" i="1">
                  <a:latin typeface="Times New Roman" panose="02020603050405020304" pitchFamily="2" charset="0"/>
                  <a:ea typeface="宋体" panose="02010600030101010101" pitchFamily="2" charset="-122"/>
                  <a:cs typeface="Times New Roman" panose="02020603050405020304" pitchFamily="2" charset="0"/>
                </a:rPr>
                <a:t>B</a:t>
              </a:r>
            </a:p>
          </p:txBody>
        </p:sp>
      </p:grpSp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7159923" y="1581096"/>
            <a:ext cx="3028583" cy="2430578"/>
            <a:chOff x="-59" y="0"/>
            <a:chExt cx="1338" cy="1376"/>
          </a:xfrm>
        </p:grpSpPr>
        <p:grpSp>
          <p:nvGrpSpPr>
            <p:cNvPr id="13" name="组合 25609"/>
            <p:cNvGrpSpPr/>
            <p:nvPr>
              <p:custDataLst>
                <p:tags r:id="rId44"/>
              </p:custDataLst>
            </p:nvPr>
          </p:nvGrpSpPr>
          <p:grpSpPr>
            <a:xfrm>
              <a:off x="0" y="0"/>
              <a:ext cx="1218" cy="1137"/>
              <a:chOff x="0" y="0"/>
              <a:chExt cx="1218" cy="1137"/>
            </a:xfrm>
          </p:grpSpPr>
          <p:sp>
            <p:nvSpPr>
              <p:cNvPr id="15" name="直接连接符 25610"/>
              <p:cNvSpPr>
                <a:spLocks noChangeShapeType="1"/>
              </p:cNvSpPr>
              <p:nvPr>
                <p:custDataLst>
                  <p:tags r:id="rId46"/>
                </p:custDataLst>
              </p:nvPr>
            </p:nvSpPr>
            <p:spPr bwMode="auto">
              <a:xfrm flipH="1">
                <a:off x="540" y="10"/>
                <a:ext cx="0" cy="1056"/>
              </a:xfrm>
              <a:prstGeom prst="line">
                <a:avLst/>
              </a:prstGeom>
              <a:noFill/>
              <a:ln w="38100">
                <a:solidFill>
                  <a:srgbClr val="0033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" name="矩形 25611"/>
              <p:cNvSpPr>
                <a:spLocks noChangeArrowheads="1"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480" y="58"/>
                <a:ext cx="48" cy="1008"/>
              </a:xfrm>
              <a:prstGeom prst="rect">
                <a:avLst/>
              </a:prstGeom>
              <a:pattFill prst="wdUpDiag">
                <a:fgClr>
                  <a:srgbClr val="003399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直接连接符 25612"/>
              <p:cNvSpPr>
                <a:spLocks noChangeShapeType="1"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864" y="154"/>
                <a:ext cx="192" cy="72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" name="文本框 25613"/>
              <p:cNvSpPr txBox="1">
                <a:spLocks noChangeArrowheads="1"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864" y="0"/>
                <a:ext cx="201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3200"/>
                  <a:t>A</a:t>
                </a:r>
              </a:p>
            </p:txBody>
          </p:sp>
          <p:sp>
            <p:nvSpPr>
              <p:cNvPr id="19" name="文本框 25614"/>
              <p:cNvSpPr txBox="1">
                <a:spLocks noChangeArrowheads="1"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1017" y="807"/>
                <a:ext cx="201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 b="1" i="1">
                    <a:solidFill>
                      <a:schemeClr val="tx1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3200"/>
                  <a:t>B</a:t>
                </a:r>
              </a:p>
            </p:txBody>
          </p:sp>
          <p:sp>
            <p:nvSpPr>
              <p:cNvPr id="20" name="直接连接符 25615"/>
              <p:cNvSpPr>
                <a:spLocks noChangeShapeType="1"/>
              </p:cNvSpPr>
              <p:nvPr>
                <p:custDataLst>
                  <p:tags r:id="rId51"/>
                </p:custDataLst>
              </p:nvPr>
            </p:nvSpPr>
            <p:spPr bwMode="auto">
              <a:xfrm>
                <a:off x="0" y="874"/>
                <a:ext cx="105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1" name="直接连接符 25616"/>
              <p:cNvSpPr>
                <a:spLocks noChangeShapeType="1"/>
              </p:cNvSpPr>
              <p:nvPr>
                <p:custDataLst>
                  <p:tags r:id="rId52"/>
                </p:custDataLst>
              </p:nvPr>
            </p:nvSpPr>
            <p:spPr bwMode="auto">
              <a:xfrm>
                <a:off x="192" y="154"/>
                <a:ext cx="6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2" name="未知"/>
              <p:cNvSpPr>
                <a:spLocks noChangeArrowheads="1"/>
              </p:cNvSpPr>
              <p:nvPr>
                <p:custDataLst>
                  <p:tags r:id="rId53"/>
                </p:custDataLst>
              </p:nvPr>
            </p:nvSpPr>
            <p:spPr bwMode="auto">
              <a:xfrm>
                <a:off x="546" y="157"/>
                <a:ext cx="48" cy="48"/>
              </a:xfrm>
              <a:custGeom>
                <a:avLst/>
                <a:gdLst>
                  <a:gd name="T0" fmla="*/ 0 w 48"/>
                  <a:gd name="T1" fmla="*/ 48 h 48"/>
                  <a:gd name="T2" fmla="*/ 48 w 48"/>
                  <a:gd name="T3" fmla="*/ 48 h 48"/>
                  <a:gd name="T4" fmla="*/ 48 w 48"/>
                  <a:gd name="T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48">
                    <a:moveTo>
                      <a:pt x="0" y="48"/>
                    </a:moveTo>
                    <a:lnTo>
                      <a:pt x="48" y="48"/>
                    </a:lnTo>
                    <a:lnTo>
                      <a:pt x="48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ea typeface="宋体" panose="02010600030101010101" pitchFamily="2" charset="-122"/>
                </a:endParaRPr>
              </a:p>
            </p:txBody>
          </p:sp>
          <p:sp>
            <p:nvSpPr>
              <p:cNvPr id="23" name="未知"/>
              <p:cNvSpPr>
                <a:spLocks noChangeArrowheads="1"/>
              </p:cNvSpPr>
              <p:nvPr>
                <p:custDataLst>
                  <p:tags r:id="rId54"/>
                </p:custDataLst>
              </p:nvPr>
            </p:nvSpPr>
            <p:spPr bwMode="auto">
              <a:xfrm flipV="1">
                <a:off x="546" y="826"/>
                <a:ext cx="48" cy="48"/>
              </a:xfrm>
              <a:custGeom>
                <a:avLst/>
                <a:gdLst>
                  <a:gd name="T0" fmla="*/ 0 w 48"/>
                  <a:gd name="T1" fmla="*/ 48 h 48"/>
                  <a:gd name="T2" fmla="*/ 48 w 48"/>
                  <a:gd name="T3" fmla="*/ 48 h 48"/>
                  <a:gd name="T4" fmla="*/ 48 w 48"/>
                  <a:gd name="T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48">
                    <a:moveTo>
                      <a:pt x="0" y="48"/>
                    </a:moveTo>
                    <a:lnTo>
                      <a:pt x="48" y="48"/>
                    </a:lnTo>
                    <a:lnTo>
                      <a:pt x="48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文本框 25619"/>
            <p:cNvSpPr txBox="1"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-59" y="1046"/>
              <a:ext cx="133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hangingPunct="0"/>
              <a:r>
                <a:rPr lang="zh-CN" altLang="en-US" sz="3200">
                  <a:solidFill>
                    <a:srgbClr val="FF0000"/>
                  </a:solidFill>
                  <a:latin typeface="微软雅黑" panose="020B0503020204020204" charset="-122"/>
                  <a:ea typeface="微软雅黑"/>
                  <a:cs typeface="Times New Roman" panose="02020603050405020304" pitchFamily="2" charset="0"/>
                </a:rPr>
                <a:t>①</a:t>
              </a:r>
              <a:r>
                <a:rPr lang="zh-CN" altLang="en-US" sz="3200">
                  <a:solidFill>
                    <a:srgbClr val="FF0000"/>
                  </a:solidFill>
                  <a:latin typeface="微软雅黑" panose="020B0503020204020204" charset="-122"/>
                  <a:ea typeface="微软雅黑"/>
                </a:rPr>
                <a:t>第一步作垂线</a:t>
              </a:r>
            </a:p>
          </p:txBody>
        </p:sp>
      </p:grpSp>
      <p:grpSp>
        <p:nvGrpSpPr>
          <p:cNvPr id="24" name="组合 23"/>
          <p:cNvGrpSpPr/>
          <p:nvPr>
            <p:custDataLst>
              <p:tags r:id="rId4"/>
            </p:custDataLst>
          </p:nvPr>
        </p:nvGrpSpPr>
        <p:grpSpPr>
          <a:xfrm>
            <a:off x="6859093" y="3923651"/>
            <a:ext cx="3687783" cy="2650196"/>
            <a:chOff x="63" y="-70"/>
            <a:chExt cx="1456" cy="1504"/>
          </a:xfrm>
        </p:grpSpPr>
        <p:grpSp>
          <p:nvGrpSpPr>
            <p:cNvPr id="25" name="组合 25622"/>
            <p:cNvGrpSpPr/>
            <p:nvPr>
              <p:custDataLst>
                <p:tags r:id="rId26"/>
              </p:custDataLst>
            </p:nvPr>
          </p:nvGrpSpPr>
          <p:grpSpPr>
            <a:xfrm>
              <a:off x="63" y="-1"/>
              <a:ext cx="1456" cy="1435"/>
              <a:chOff x="63" y="-31"/>
              <a:chExt cx="1456" cy="1435"/>
            </a:xfrm>
          </p:grpSpPr>
          <p:grpSp>
            <p:nvGrpSpPr>
              <p:cNvPr id="28" name="组合 25623"/>
              <p:cNvGrpSpPr/>
              <p:nvPr>
                <p:custDataLst>
                  <p:tags r:id="rId29"/>
                </p:custDataLst>
              </p:nvPr>
            </p:nvGrpSpPr>
            <p:grpSpPr>
              <a:xfrm>
                <a:off x="63" y="-31"/>
                <a:ext cx="1358" cy="1109"/>
                <a:chOff x="63" y="-31"/>
                <a:chExt cx="1358" cy="1109"/>
              </a:xfrm>
            </p:grpSpPr>
            <p:sp>
              <p:nvSpPr>
                <p:cNvPr id="30" name="直接连接符 25624"/>
                <p:cNvSpPr>
                  <a:spLocks noChangeShapeType="1"/>
                </p:cNvSpPr>
                <p:nvPr>
                  <p:custDataLst>
                    <p:tags r:id="rId31"/>
                  </p:custDataLst>
                </p:nvPr>
              </p:nvSpPr>
              <p:spPr bwMode="auto">
                <a:xfrm flipH="1">
                  <a:off x="800" y="10"/>
                  <a:ext cx="0" cy="1056"/>
                </a:xfrm>
                <a:prstGeom prst="line">
                  <a:avLst/>
                </a:prstGeom>
                <a:noFill/>
                <a:ln w="38100">
                  <a:solidFill>
                    <a:srgbClr val="00339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31" name="矩形 25625"/>
                <p:cNvSpPr>
                  <a:spLocks noChangeArrowheads="1"/>
                </p:cNvSpPr>
                <p:nvPr>
                  <p:custDataLst>
                    <p:tags r:id="rId32"/>
                  </p:custDataLst>
                </p:nvPr>
              </p:nvSpPr>
              <p:spPr bwMode="auto">
                <a:xfrm>
                  <a:off x="740" y="58"/>
                  <a:ext cx="48" cy="1008"/>
                </a:xfrm>
                <a:prstGeom prst="rect">
                  <a:avLst/>
                </a:prstGeom>
                <a:pattFill prst="wdUpDiag">
                  <a:fgClr>
                    <a:srgbClr val="003399"/>
                  </a:fgClr>
                  <a:bgClr>
                    <a:schemeClr val="bg1"/>
                  </a:bgClr>
                </a:patt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" name="直接连接符 25626"/>
                <p:cNvSpPr>
                  <a:spLocks noChangeShapeType="1"/>
                </p:cNvSpPr>
                <p:nvPr>
                  <p:custDataLst>
                    <p:tags r:id="rId33"/>
                  </p:custDataLst>
                </p:nvPr>
              </p:nvSpPr>
              <p:spPr bwMode="auto">
                <a:xfrm>
                  <a:off x="1124" y="154"/>
                  <a:ext cx="192" cy="720"/>
                </a:xfrm>
                <a:prstGeom prst="line">
                  <a:avLst/>
                </a:prstGeom>
                <a:noFill/>
                <a:ln w="57150">
                  <a:solidFill>
                    <a:srgbClr val="FF0000"/>
                  </a:solidFill>
                  <a:round/>
                  <a:head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33" name="文本框 25627"/>
                <p:cNvSpPr txBox="1">
                  <a:spLocks noChangeArrowheads="1"/>
                </p:cNvSpPr>
                <p:nvPr>
                  <p:custDataLst>
                    <p:tags r:id="rId34"/>
                  </p:custDataLst>
                </p:nvPr>
              </p:nvSpPr>
              <p:spPr bwMode="auto">
                <a:xfrm>
                  <a:off x="1143" y="-31"/>
                  <a:ext cx="179" cy="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 i="1">
                      <a:solidFill>
                        <a:schemeClr val="tx1"/>
                      </a:solidFill>
                      <a:latin typeface="Times New Roman" panose="02020603050405020304" pitchFamily="2" charset="0"/>
                      <a:cs typeface="Times New Roman" panose="02020603050405020304" pitchFamily="2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en-US" altLang="zh-CN" sz="3200" b="1"/>
                    <a:t>A</a:t>
                  </a:r>
                </a:p>
              </p:txBody>
            </p:sp>
            <p:sp>
              <p:nvSpPr>
                <p:cNvPr id="34" name="文本框 25628"/>
                <p:cNvSpPr txBox="1">
                  <a:spLocks noChangeArrowheads="1"/>
                </p:cNvSpPr>
                <p:nvPr>
                  <p:custDataLst>
                    <p:tags r:id="rId35"/>
                  </p:custDataLst>
                </p:nvPr>
              </p:nvSpPr>
              <p:spPr bwMode="auto">
                <a:xfrm>
                  <a:off x="1242" y="747"/>
                  <a:ext cx="179" cy="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 b="1" i="1">
                      <a:solidFill>
                        <a:schemeClr val="tx1"/>
                      </a:solidFill>
                      <a:latin typeface="Times New Roman" panose="02020603050405020304" pitchFamily="2" charset="0"/>
                      <a:cs typeface="Times New Roman" panose="02020603050405020304" pitchFamily="2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en-US" altLang="zh-CN" sz="3200"/>
                    <a:t>B</a:t>
                  </a:r>
                </a:p>
              </p:txBody>
            </p:sp>
            <p:sp>
              <p:nvSpPr>
                <p:cNvPr id="35" name="直接连接符 25629"/>
                <p:cNvSpPr>
                  <a:spLocks noChangeShapeType="1"/>
                </p:cNvSpPr>
                <p:nvPr>
                  <p:custDataLst>
                    <p:tags r:id="rId36"/>
                  </p:custDataLst>
                </p:nvPr>
              </p:nvSpPr>
              <p:spPr bwMode="auto">
                <a:xfrm>
                  <a:off x="260" y="874"/>
                  <a:ext cx="105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36" name="直接连接符 25630"/>
                <p:cNvSpPr>
                  <a:spLocks noChangeShapeType="1"/>
                </p:cNvSpPr>
                <p:nvPr>
                  <p:custDataLst>
                    <p:tags r:id="rId37"/>
                  </p:custDataLst>
                </p:nvPr>
              </p:nvSpPr>
              <p:spPr bwMode="auto">
                <a:xfrm>
                  <a:off x="453" y="182"/>
                  <a:ext cx="67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37" name="椭圆 25631"/>
                <p:cNvSpPr>
                  <a:spLocks noChangeArrowheads="1"/>
                </p:cNvSpPr>
                <p:nvPr>
                  <p:custDataLst>
                    <p:tags r:id="rId38"/>
                  </p:custDataLst>
                </p:nvPr>
              </p:nvSpPr>
              <p:spPr bwMode="auto">
                <a:xfrm>
                  <a:off x="446" y="132"/>
                  <a:ext cx="24" cy="72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" name="椭圆 25632"/>
                <p:cNvSpPr>
                  <a:spLocks noChangeArrowheads="1"/>
                </p:cNvSpPr>
                <p:nvPr>
                  <p:custDataLst>
                    <p:tags r:id="rId39"/>
                  </p:custDataLst>
                </p:nvPr>
              </p:nvSpPr>
              <p:spPr bwMode="auto">
                <a:xfrm>
                  <a:off x="236" y="852"/>
                  <a:ext cx="48" cy="4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" name="文本框 25633"/>
                <p:cNvSpPr txBox="1">
                  <a:spLocks noChangeArrowheads="1"/>
                </p:cNvSpPr>
                <p:nvPr>
                  <p:custDataLst>
                    <p:tags r:id="rId40"/>
                  </p:custDataLst>
                </p:nvPr>
              </p:nvSpPr>
              <p:spPr bwMode="auto">
                <a:xfrm>
                  <a:off x="179" y="18"/>
                  <a:ext cx="220" cy="3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0" hangingPunct="0"/>
                  <a:r>
                    <a:rPr lang="en-US" altLang="zh-CN" sz="3200" b="1" i="1">
                      <a:latin typeface="Times New Roman" panose="02020603050405020304" pitchFamily="2" charset="0"/>
                      <a:cs typeface="Times New Roman" panose="02020603050405020304" pitchFamily="2" charset="0"/>
                    </a:rPr>
                    <a:t>A</a:t>
                  </a:r>
                  <a:r>
                    <a:rPr lang="zh-CN" altLang="zh-CN" sz="3200" b="1" i="1">
                      <a:latin typeface="Times New Roman" panose="02020603050405020304" pitchFamily="2" charset="0"/>
                      <a:cs typeface="Times New Roman" panose="02020603050405020304" pitchFamily="2" charset="0"/>
                    </a:rPr>
                    <a:t>′</a:t>
                  </a:r>
                  <a:endParaRPr lang="en-US" altLang="zh-CN" sz="3200" b="1" i="1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40" name="文本框 25634"/>
                <p:cNvSpPr txBox="1">
                  <a:spLocks noChangeArrowheads="1"/>
                </p:cNvSpPr>
                <p:nvPr>
                  <p:custDataLst>
                    <p:tags r:id="rId41"/>
                  </p:custDataLst>
                </p:nvPr>
              </p:nvSpPr>
              <p:spPr bwMode="auto">
                <a:xfrm>
                  <a:off x="63" y="668"/>
                  <a:ext cx="220" cy="3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en-US" altLang="zh-CN" sz="3200" b="1" i="1">
                      <a:latin typeface="Times New Roman" panose="02020603050405020304" pitchFamily="2" charset="0"/>
                      <a:cs typeface="Times New Roman" panose="02020603050405020304" pitchFamily="2" charset="0"/>
                    </a:rPr>
                    <a:t>B</a:t>
                  </a:r>
                  <a:r>
                    <a:rPr lang="zh-CN" altLang="zh-CN" sz="3200" b="1" i="1">
                      <a:latin typeface="Times New Roman" panose="02020603050405020304" pitchFamily="2" charset="0"/>
                      <a:cs typeface="Times New Roman" panose="02020603050405020304" pitchFamily="2" charset="0"/>
                    </a:rPr>
                    <a:t>′</a:t>
                  </a:r>
                  <a:endParaRPr lang="zh-CN" altLang="en-US" sz="3200" b="1" i="1">
                    <a:latin typeface="Times New Roman" panose="02020603050405020304" pitchFamily="2" charset="0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41" name="未知"/>
                <p:cNvSpPr>
                  <a:spLocks noChangeArrowheads="1"/>
                </p:cNvSpPr>
                <p:nvPr>
                  <p:custDataLst>
                    <p:tags r:id="rId42"/>
                  </p:custDataLst>
                </p:nvPr>
              </p:nvSpPr>
              <p:spPr bwMode="auto">
                <a:xfrm>
                  <a:off x="812" y="156"/>
                  <a:ext cx="48" cy="48"/>
                </a:xfrm>
                <a:custGeom>
                  <a:avLst/>
                  <a:gdLst>
                    <a:gd name="T0" fmla="*/ 0 w 48"/>
                    <a:gd name="T1" fmla="*/ 48 h 48"/>
                    <a:gd name="T2" fmla="*/ 48 w 48"/>
                    <a:gd name="T3" fmla="*/ 48 h 48"/>
                    <a:gd name="T4" fmla="*/ 48 w 48"/>
                    <a:gd name="T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48">
                      <a:moveTo>
                        <a:pt x="0" y="48"/>
                      </a:moveTo>
                      <a:lnTo>
                        <a:pt x="48" y="48"/>
                      </a:lnTo>
                      <a:lnTo>
                        <a:pt x="48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" name="未知"/>
                <p:cNvSpPr>
                  <a:spLocks noChangeArrowheads="1"/>
                </p:cNvSpPr>
                <p:nvPr>
                  <p:custDataLst>
                    <p:tags r:id="rId43"/>
                  </p:custDataLst>
                </p:nvPr>
              </p:nvSpPr>
              <p:spPr bwMode="auto">
                <a:xfrm flipV="1">
                  <a:off x="812" y="819"/>
                  <a:ext cx="48" cy="48"/>
                </a:xfrm>
                <a:custGeom>
                  <a:avLst/>
                  <a:gdLst>
                    <a:gd name="T0" fmla="*/ 0 w 48"/>
                    <a:gd name="T1" fmla="*/ 48 h 48"/>
                    <a:gd name="T2" fmla="*/ 48 w 48"/>
                    <a:gd name="T3" fmla="*/ 48 h 48"/>
                    <a:gd name="T4" fmla="*/ 48 w 48"/>
                    <a:gd name="T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48">
                      <a:moveTo>
                        <a:pt x="0" y="48"/>
                      </a:moveTo>
                      <a:lnTo>
                        <a:pt x="48" y="48"/>
                      </a:lnTo>
                      <a:lnTo>
                        <a:pt x="48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9" name="文本框 25637"/>
              <p:cNvSpPr txBox="1"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163" y="1073"/>
                <a:ext cx="1356" cy="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zh-CN" sz="3200"/>
                  <a:t>②</a:t>
                </a:r>
                <a:r>
                  <a:rPr lang="zh-CN" altLang="en-US" sz="3200"/>
                  <a:t>第二步取等距离</a:t>
                </a:r>
              </a:p>
            </p:txBody>
          </p:sp>
        </p:grpSp>
        <p:sp>
          <p:nvSpPr>
            <p:cNvPr id="26" name="文本框 25638"/>
            <p:cNvSpPr txBox="1"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803" y="-70"/>
              <a:ext cx="188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 i="1">
                  <a:solidFill>
                    <a:schemeClr val="tx1"/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3200"/>
                <a:t>O</a:t>
              </a:r>
            </a:p>
          </p:txBody>
        </p:sp>
        <p:sp>
          <p:nvSpPr>
            <p:cNvPr id="27" name="文本框 25639"/>
            <p:cNvSpPr txBox="1"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860" y="602"/>
              <a:ext cx="233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 i="1">
                  <a:solidFill>
                    <a:schemeClr val="tx1"/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3200"/>
                <a:t>O</a:t>
              </a:r>
              <a:r>
                <a:rPr lang="zh-CN" altLang="zh-CN" sz="3200"/>
                <a:t>′</a:t>
              </a:r>
              <a:endParaRPr lang="en-US" altLang="zh-CN" sz="3200"/>
            </a:p>
          </p:txBody>
        </p:sp>
      </p:grpSp>
      <p:grpSp>
        <p:nvGrpSpPr>
          <p:cNvPr id="44" name="组合 43"/>
          <p:cNvGrpSpPr/>
          <p:nvPr>
            <p:custDataLst>
              <p:tags r:id="rId5"/>
            </p:custDataLst>
          </p:nvPr>
        </p:nvGrpSpPr>
        <p:grpSpPr>
          <a:xfrm>
            <a:off x="1701417" y="4130867"/>
            <a:ext cx="3297633" cy="2487458"/>
            <a:chOff x="42" y="-17"/>
            <a:chExt cx="1525" cy="1426"/>
          </a:xfrm>
        </p:grpSpPr>
        <p:grpSp>
          <p:nvGrpSpPr>
            <p:cNvPr id="45" name="组合 25641"/>
            <p:cNvGrpSpPr/>
            <p:nvPr>
              <p:custDataLst>
                <p:tags r:id="rId7"/>
              </p:custDataLst>
            </p:nvPr>
          </p:nvGrpSpPr>
          <p:grpSpPr>
            <a:xfrm>
              <a:off x="42" y="-17"/>
              <a:ext cx="1525" cy="1426"/>
              <a:chOff x="42" y="-45"/>
              <a:chExt cx="1525" cy="1426"/>
            </a:xfrm>
          </p:grpSpPr>
          <p:grpSp>
            <p:nvGrpSpPr>
              <p:cNvPr id="48" name="组合 25642"/>
              <p:cNvGrpSpPr/>
              <p:nvPr>
                <p:custDataLst>
                  <p:tags r:id="rId10"/>
                </p:custDataLst>
              </p:nvPr>
            </p:nvGrpSpPr>
            <p:grpSpPr>
              <a:xfrm>
                <a:off x="42" y="-45"/>
                <a:ext cx="1477" cy="1111"/>
                <a:chOff x="42" y="-45"/>
                <a:chExt cx="1477" cy="1111"/>
              </a:xfrm>
            </p:grpSpPr>
            <p:sp>
              <p:nvSpPr>
                <p:cNvPr id="50" name="直接连接符 25643"/>
                <p:cNvSpPr>
                  <a:spLocks noChangeShapeType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 flipH="1">
                  <a:off x="800" y="10"/>
                  <a:ext cx="0" cy="1056"/>
                </a:xfrm>
                <a:prstGeom prst="line">
                  <a:avLst/>
                </a:prstGeom>
                <a:noFill/>
                <a:ln w="38100">
                  <a:solidFill>
                    <a:srgbClr val="00339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1" name="矩形 25644"/>
                <p:cNvSpPr>
                  <a:spLocks noChangeArrowheads="1"/>
                </p:cNvSpPr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740" y="58"/>
                  <a:ext cx="48" cy="1008"/>
                </a:xfrm>
                <a:prstGeom prst="rect">
                  <a:avLst/>
                </a:prstGeom>
                <a:pattFill prst="wdUpDiag">
                  <a:fgClr>
                    <a:srgbClr val="003399"/>
                  </a:fgClr>
                  <a:bgClr>
                    <a:schemeClr val="bg1"/>
                  </a:bgClr>
                </a:patt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2" name="直接连接符 25645"/>
                <p:cNvSpPr>
                  <a:spLocks noChangeShapeType="1"/>
                </p:cNvSpPr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1124" y="154"/>
                  <a:ext cx="192" cy="720"/>
                </a:xfrm>
                <a:prstGeom prst="line">
                  <a:avLst/>
                </a:prstGeom>
                <a:noFill/>
                <a:ln w="57150">
                  <a:solidFill>
                    <a:srgbClr val="FF0000"/>
                  </a:solidFill>
                  <a:round/>
                  <a:head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3" name="文本框 25646"/>
                <p:cNvSpPr txBox="1">
                  <a:spLocks noChangeArrowheads="1"/>
                </p:cNvSpPr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1139" y="-45"/>
                  <a:ext cx="210" cy="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 b="1" i="1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en-US" altLang="zh-CN" sz="3200"/>
                    <a:t>A</a:t>
                  </a:r>
                </a:p>
              </p:txBody>
            </p:sp>
            <p:sp>
              <p:nvSpPr>
                <p:cNvPr id="54" name="文本框 25647"/>
                <p:cNvSpPr txBox="1">
                  <a:spLocks noChangeArrowheads="1"/>
                </p:cNvSpPr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1309" y="712"/>
                  <a:ext cx="210" cy="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 b="1" i="1">
                      <a:solidFill>
                        <a:schemeClr val="tx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  <a:cs typeface="Times New Roman" panose="02020603050405020304" pitchFamily="2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en-US" altLang="zh-CN" sz="3200"/>
                    <a:t>B</a:t>
                  </a:r>
                </a:p>
              </p:txBody>
            </p:sp>
            <p:sp>
              <p:nvSpPr>
                <p:cNvPr id="55" name="直接连接符 25648"/>
                <p:cNvSpPr>
                  <a:spLocks noChangeShapeType="1"/>
                </p:cNvSpPr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260" y="874"/>
                  <a:ext cx="105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6" name="直接连接符 25649"/>
                <p:cNvSpPr>
                  <a:spLocks noChangeShapeType="1"/>
                </p:cNvSpPr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452" y="154"/>
                  <a:ext cx="67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57" name="椭圆 25650"/>
                <p:cNvSpPr>
                  <a:spLocks noChangeArrowheads="1"/>
                </p:cNvSpPr>
                <p:nvPr>
                  <p:custDataLst>
                    <p:tags r:id="rId19"/>
                  </p:custDataLst>
                </p:nvPr>
              </p:nvSpPr>
              <p:spPr bwMode="auto">
                <a:xfrm>
                  <a:off x="422" y="132"/>
                  <a:ext cx="48" cy="4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8" name="椭圆 25651"/>
                <p:cNvSpPr>
                  <a:spLocks noChangeArrowheads="1"/>
                </p:cNvSpPr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236" y="852"/>
                  <a:ext cx="48" cy="4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9" name="文本框 25652"/>
                <p:cNvSpPr txBox="1">
                  <a:spLocks noChangeArrowheads="1"/>
                </p:cNvSpPr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205" y="14"/>
                  <a:ext cx="258" cy="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0" hangingPunct="0"/>
                  <a:r>
                    <a:rPr lang="en-US" altLang="zh-CN" sz="3200" b="1" i="1">
                      <a:latin typeface="Times New Roman" panose="02020603050405020304" pitchFamily="2" charset="0"/>
                      <a:cs typeface="Times New Roman" panose="02020603050405020304" pitchFamily="2" charset="0"/>
                    </a:rPr>
                    <a:t>A</a:t>
                  </a:r>
                  <a:r>
                    <a:rPr lang="zh-CN" altLang="zh-CN" sz="3200" b="1" i="1">
                      <a:latin typeface="Times New Roman" panose="02020603050405020304" pitchFamily="2" charset="0"/>
                      <a:cs typeface="Times New Roman" panose="02020603050405020304" pitchFamily="2" charset="0"/>
                    </a:rPr>
                    <a:t>′</a:t>
                  </a:r>
                  <a:endParaRPr lang="en-US" altLang="zh-CN" sz="3200" b="1" i="1">
                    <a:latin typeface="Times New Roman" panose="02020603050405020304" pitchFamily="2" charset="0"/>
                    <a:ea typeface="宋体" panose="02010600030101010101" pitchFamily="2" charset="-122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60" name="文本框 25653"/>
                <p:cNvSpPr txBox="1">
                  <a:spLocks noChangeArrowheads="1"/>
                </p:cNvSpPr>
                <p:nvPr>
                  <p:custDataLst>
                    <p:tags r:id="rId22"/>
                  </p:custDataLst>
                </p:nvPr>
              </p:nvSpPr>
              <p:spPr bwMode="auto">
                <a:xfrm>
                  <a:off x="42" y="692"/>
                  <a:ext cx="258" cy="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en-US" altLang="zh-CN" sz="3200" b="1" i="1">
                      <a:latin typeface="Times New Roman" panose="02020603050405020304" pitchFamily="2" charset="0"/>
                      <a:cs typeface="Times New Roman" panose="02020603050405020304" pitchFamily="2" charset="0"/>
                    </a:rPr>
                    <a:t>B</a:t>
                  </a:r>
                  <a:r>
                    <a:rPr lang="zh-CN" altLang="zh-CN" sz="3200" b="1" i="1">
                      <a:latin typeface="Times New Roman" panose="02020603050405020304" pitchFamily="2" charset="0"/>
                      <a:cs typeface="Times New Roman" panose="02020603050405020304" pitchFamily="2" charset="0"/>
                    </a:rPr>
                    <a:t>′</a:t>
                  </a:r>
                  <a:endParaRPr lang="zh-CN" altLang="en-US" sz="3200" b="1" i="1">
                    <a:latin typeface="Times New Roman" panose="02020603050405020304" pitchFamily="2" charset="0"/>
                    <a:cs typeface="Times New Roman" panose="02020603050405020304" pitchFamily="2" charset="0"/>
                  </a:endParaRPr>
                </a:p>
              </p:txBody>
            </p:sp>
            <p:sp>
              <p:nvSpPr>
                <p:cNvPr id="61" name="直接连接符 25654"/>
                <p:cNvSpPr>
                  <a:spLocks noChangeShapeType="1"/>
                </p:cNvSpPr>
                <p:nvPr>
                  <p:custDataLst>
                    <p:tags r:id="rId23"/>
                  </p:custDataLst>
                </p:nvPr>
              </p:nvSpPr>
              <p:spPr bwMode="auto">
                <a:xfrm flipH="1">
                  <a:off x="254" y="162"/>
                  <a:ext cx="192" cy="720"/>
                </a:xfrm>
                <a:prstGeom prst="line">
                  <a:avLst/>
                </a:prstGeom>
                <a:noFill/>
                <a:ln w="57150">
                  <a:solidFill>
                    <a:srgbClr val="FF0000"/>
                  </a:solidFill>
                  <a:prstDash val="sysDot"/>
                  <a:round/>
                  <a:head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2" name="未知"/>
                <p:cNvSpPr>
                  <a:spLocks noChangeArrowheads="1"/>
                </p:cNvSpPr>
                <p:nvPr>
                  <p:custDataLst>
                    <p:tags r:id="rId24"/>
                  </p:custDataLst>
                </p:nvPr>
              </p:nvSpPr>
              <p:spPr bwMode="auto">
                <a:xfrm>
                  <a:off x="812" y="153"/>
                  <a:ext cx="48" cy="48"/>
                </a:xfrm>
                <a:custGeom>
                  <a:avLst/>
                  <a:gdLst>
                    <a:gd name="T0" fmla="*/ 0 w 48"/>
                    <a:gd name="T1" fmla="*/ 48 h 48"/>
                    <a:gd name="T2" fmla="*/ 48 w 48"/>
                    <a:gd name="T3" fmla="*/ 48 h 48"/>
                    <a:gd name="T4" fmla="*/ 48 w 48"/>
                    <a:gd name="T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48">
                      <a:moveTo>
                        <a:pt x="0" y="48"/>
                      </a:moveTo>
                      <a:lnTo>
                        <a:pt x="48" y="48"/>
                      </a:lnTo>
                      <a:lnTo>
                        <a:pt x="48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3" name="未知"/>
                <p:cNvSpPr>
                  <a:spLocks noChangeArrowheads="1"/>
                </p:cNvSpPr>
                <p:nvPr>
                  <p:custDataLst>
                    <p:tags r:id="rId25"/>
                  </p:custDataLst>
                </p:nvPr>
              </p:nvSpPr>
              <p:spPr bwMode="auto">
                <a:xfrm flipV="1">
                  <a:off x="809" y="819"/>
                  <a:ext cx="48" cy="48"/>
                </a:xfrm>
                <a:custGeom>
                  <a:avLst/>
                  <a:gdLst>
                    <a:gd name="T0" fmla="*/ 0 w 48"/>
                    <a:gd name="T1" fmla="*/ 48 h 48"/>
                    <a:gd name="T2" fmla="*/ 48 w 48"/>
                    <a:gd name="T3" fmla="*/ 48 h 48"/>
                    <a:gd name="T4" fmla="*/ 48 w 48"/>
                    <a:gd name="T5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48">
                      <a:moveTo>
                        <a:pt x="0" y="48"/>
                      </a:moveTo>
                      <a:lnTo>
                        <a:pt x="48" y="48"/>
                      </a:lnTo>
                      <a:lnTo>
                        <a:pt x="48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9" name="文本框 25657"/>
              <p:cNvSpPr txBox="1"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67" y="1046"/>
                <a:ext cx="1400" cy="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rgbClr val="FF0000"/>
                    </a:solidFill>
                    <a:latin typeface="微软雅黑" panose="020B0503020204020204" charset="-122"/>
                    <a:ea typeface="微软雅黑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sz="3200"/>
                  <a:t>③第三步画虚像</a:t>
                </a:r>
              </a:p>
            </p:txBody>
          </p:sp>
        </p:grpSp>
        <p:sp>
          <p:nvSpPr>
            <p:cNvPr id="46" name="文本框 25658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81" y="-15"/>
              <a:ext cx="189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 sz="2135">
                  <a:latin typeface="Arial Black" panose="020B0A04020102020204" pitchFamily="34" charset="0"/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47" name="文本框 25659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86" y="725"/>
              <a:ext cx="224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en-US" altLang="zh-CN" sz="2135">
                  <a:latin typeface="Arial Black" panose="020B0A04020102020204" pitchFamily="34" charset="0"/>
                  <a:ea typeface="宋体" panose="02010600030101010101" pitchFamily="2" charset="-122"/>
                </a:rPr>
                <a:t>O’</a:t>
              </a:r>
            </a:p>
          </p:txBody>
        </p:sp>
      </p:grpSp>
      <p:sp>
        <p:nvSpPr>
          <p:cNvPr id="19474" name="文本框 2051"/>
          <p:cNvSpPr txBox="1"/>
          <p:nvPr>
            <p:custDataLst>
              <p:tags r:id="rId6"/>
            </p:custDataLst>
          </p:nvPr>
        </p:nvSpPr>
        <p:spPr>
          <a:xfrm>
            <a:off x="0" y="255270"/>
            <a:ext cx="4527550" cy="64516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38100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平面镜成像作图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11109"/>
            <a:ext cx="25400" cy="2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36572"/>
            <a:ext cx="25400" cy="2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-245427"/>
            <a:ext cx="370840" cy="490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pic>
        <p:nvPicPr>
          <p:cNvPr id="26" name="图片 25" descr="07704001"/>
          <p:cNvPicPr preferRelativeResize="0">
            <a:picLocks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44360" y="1248410"/>
            <a:ext cx="4080510" cy="2709545"/>
          </a:xfrm>
          <a:prstGeom prst="rect">
            <a:avLst/>
          </a:prstGeom>
          <a:noFill/>
          <a:ln>
            <a:noFill/>
          </a:ln>
          <a:effectLst>
            <a:outerShdw blurRad="647700" dist="50800" dir="69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47333" y="4061883"/>
            <a:ext cx="4868907" cy="25558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000" b="1">
                <a:latin typeface="微软雅黑" panose="020B0503020204020204" charset="-122"/>
                <a:ea typeface="微软雅黑"/>
              </a:defRPr>
            </a:lvl1pPr>
          </a:lstStyle>
          <a:p>
            <a:r>
              <a:rPr lang="zh-CN" altLang="en-US" sz="2665">
                <a:latin typeface="楷体" panose="02010609060101010101" charset="-122"/>
                <a:ea typeface="楷体" panose="02010609060101010101" charset="-122"/>
              </a:rPr>
              <a:t>在平静的水面，国家大剧院和它的倒影相映成趣，宛如一个巨大的蛋壳。这个倒影实际上就是大剧院在水中的</a:t>
            </a:r>
            <a:r>
              <a:rPr lang="zh-CN" altLang="en-US" sz="2665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像</a:t>
            </a:r>
            <a:r>
              <a:rPr lang="zh-CN" altLang="en-US" sz="2665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665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>
            <p:custDataLst>
              <p:tags r:id="rId6"/>
            </p:custDataLst>
          </p:nvPr>
        </p:nvSpPr>
        <p:spPr>
          <a:xfrm>
            <a:off x="1159661" y="4370024"/>
            <a:ext cx="4966184" cy="1939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665" b="1">
                <a:latin typeface="楷体" panose="02010609060101010101" charset="-122"/>
                <a:ea typeface="楷体" panose="02010609060101010101" charset="-122"/>
              </a:rPr>
              <a:t>这里面的三人，一个是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李白</a:t>
            </a:r>
            <a:r>
              <a:rPr lang="zh-CN" altLang="zh-CN" sz="2665" b="1">
                <a:latin typeface="楷体" panose="02010609060101010101" charset="-122"/>
                <a:ea typeface="楷体" panose="02010609060101010101" charset="-122"/>
              </a:rPr>
              <a:t>自己，一个是月光下李白在地上的影子，第三个就是李白在酒杯中的</a:t>
            </a:r>
            <a:r>
              <a:rPr lang="zh-CN" altLang="zh-CN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像</a:t>
            </a:r>
            <a:r>
              <a:rPr lang="zh-CN" altLang="zh-CN" sz="2665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pic>
        <p:nvPicPr>
          <p:cNvPr id="23" name="图片 22"/>
          <p:cNvPicPr preferRelativeResize="0"/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3" r="2208" b="2064"/>
          <a:stretch>
            <a:fillRect/>
          </a:stretch>
        </p:blipFill>
        <p:spPr>
          <a:xfrm>
            <a:off x="1766570" y="1247775"/>
            <a:ext cx="3801110" cy="3010535"/>
          </a:xfrm>
          <a:prstGeom prst="rect">
            <a:avLst/>
          </a:prstGeom>
          <a:noFill/>
          <a:ln>
            <a:noFill/>
          </a:ln>
          <a:effectLst>
            <a:outerShdw blurRad="647700" dist="50800" dir="69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19474" name="文本框 2051"/>
          <p:cNvSpPr txBox="1"/>
          <p:nvPr>
            <p:custDataLst>
              <p:tags r:id="rId8"/>
            </p:custDataLst>
          </p:nvPr>
        </p:nvSpPr>
        <p:spPr>
          <a:xfrm>
            <a:off x="3917315" y="490855"/>
            <a:ext cx="4156075" cy="64516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38100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情景引入：观察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76080" y="951861"/>
            <a:ext cx="33635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1.</a:t>
            </a:r>
            <a:r>
              <a:rPr lang="zh-CN" altLang="zh-CN" sz="32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利用平面镜成像</a:t>
            </a: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8001" y="1487456"/>
            <a:ext cx="1111567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200">
                <a:latin typeface="微软雅黑" panose="020B0503020204020204" charset="-122"/>
                <a:ea typeface="微软雅黑"/>
              </a:rPr>
              <a:t>如：练功房、理发店、服装店里安装的平面镜、家庭中所用的穿衣镜、学校里的正衣镜、牙医使用的金属平面镜等。</a:t>
            </a:r>
            <a:endParaRPr lang="zh-CN" altLang="en-US" sz="3200"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276080" y="3173339"/>
            <a:ext cx="2641600" cy="3426309"/>
            <a:chOff x="207060" y="2491165"/>
            <a:chExt cx="1981200" cy="2563387"/>
          </a:xfrm>
        </p:grpSpPr>
        <p:pic>
          <p:nvPicPr>
            <p:cNvPr id="3074" name="Picture 2" descr="07804004"/>
            <p:cNvPicPr preferRelativeResize="0">
              <a:picLocks noChangeArrowheads="1"/>
            </p:cNvPicPr>
            <p:nvPr>
              <p:custDataLst>
                <p:tags r:id="rId14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7060" y="2491165"/>
              <a:ext cx="19812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69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/>
            <p:cNvSpPr/>
            <p:nvPr>
              <p:custDataLst>
                <p:tags r:id="rId15"/>
              </p:custDataLst>
            </p:nvPr>
          </p:nvSpPr>
          <p:spPr>
            <a:xfrm>
              <a:off x="294842" y="3881119"/>
              <a:ext cx="1805635" cy="1173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3200">
                  <a:latin typeface="微软雅黑" panose="020B0503020204020204" charset="-122"/>
                  <a:ea typeface="微软雅黑"/>
                </a:rPr>
                <a:t>演员对着镜子化脸谱</a:t>
              </a:r>
              <a:r>
                <a:rPr lang="en-US" altLang="zh-CN" sz="3200">
                  <a:latin typeface="微软雅黑" panose="020B0503020204020204" charset="-122"/>
                  <a:ea typeface="微软雅黑"/>
                </a:rPr>
                <a:t> </a:t>
              </a:r>
              <a:endParaRPr lang="zh-CN" altLang="en-US" sz="3200"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4"/>
            </p:custDataLst>
          </p:nvPr>
        </p:nvGrpSpPr>
        <p:grpSpPr>
          <a:xfrm>
            <a:off x="3314552" y="3173339"/>
            <a:ext cx="2641600" cy="3382685"/>
            <a:chOff x="2384348" y="2491165"/>
            <a:chExt cx="1981200" cy="2530749"/>
          </a:xfrm>
        </p:grpSpPr>
        <p:pic>
          <p:nvPicPr>
            <p:cNvPr id="3075" name="图片 1" descr="说明: https://timgsa.baidu.com/timg?image&amp;quality=80&amp;size=b9999_10000&amp;sec=1604716978030&amp;di=826a91e9a94377780be33c6a7846a890&amp;imgtype=0&amp;src=http%3A%2F%2Fp1.qhimgs4.com%2Ft01edfd9fb39b641b02.jpg"/>
            <p:cNvPicPr preferRelativeResize="0">
              <a:picLocks noChangeArrowheads="1"/>
            </p:cNvPicPr>
            <p:nvPr>
              <p:custDataLst>
                <p:tags r:id="rId12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84348" y="2491165"/>
              <a:ext cx="19812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69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>
              <p:custDataLst>
                <p:tags r:id="rId13"/>
              </p:custDataLst>
            </p:nvPr>
          </p:nvSpPr>
          <p:spPr>
            <a:xfrm>
              <a:off x="2485914" y="3848481"/>
              <a:ext cx="1778067" cy="1173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3200">
                  <a:latin typeface="微软雅黑" panose="020B0503020204020204" charset="-122"/>
                  <a:ea typeface="微软雅黑"/>
                </a:rPr>
                <a:t>舞蹈演员看练功效果</a:t>
              </a:r>
            </a:p>
          </p:txBody>
        </p:sp>
      </p:grpSp>
      <p:grpSp>
        <p:nvGrpSpPr>
          <p:cNvPr id="17" name="组合 16"/>
          <p:cNvGrpSpPr/>
          <p:nvPr>
            <p:custDataLst>
              <p:tags r:id="rId5"/>
            </p:custDataLst>
          </p:nvPr>
        </p:nvGrpSpPr>
        <p:grpSpPr>
          <a:xfrm>
            <a:off x="6130963" y="3173339"/>
            <a:ext cx="2640000" cy="3339061"/>
            <a:chOff x="4511040" y="2491165"/>
            <a:chExt cx="1980000" cy="2498112"/>
          </a:xfrm>
        </p:grpSpPr>
        <p:pic>
          <p:nvPicPr>
            <p:cNvPr id="14" name="图片 13"/>
            <p:cNvPicPr preferRelativeResize="0">
              <a:picLocks noChangeArrowheads="1"/>
            </p:cNvPicPr>
            <p:nvPr>
              <p:custDataLst>
                <p:tags r:id="rId10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11040" y="2491165"/>
              <a:ext cx="198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69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>
              <p:custDataLst>
                <p:tags r:id="rId11"/>
              </p:custDataLst>
            </p:nvPr>
          </p:nvSpPr>
          <p:spPr>
            <a:xfrm>
              <a:off x="4598222" y="3815844"/>
              <a:ext cx="1892818" cy="1173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200">
                  <a:latin typeface="微软雅黑" panose="020B0503020204020204" charset="-122"/>
                  <a:ea typeface="微软雅黑"/>
                </a:rPr>
                <a:t>超市用平面镜增强效果</a:t>
              </a:r>
            </a:p>
          </p:txBody>
        </p:sp>
      </p:grpSp>
      <p:grpSp>
        <p:nvGrpSpPr>
          <p:cNvPr id="18" name="组合 17"/>
          <p:cNvGrpSpPr/>
          <p:nvPr>
            <p:custDataLst>
              <p:tags r:id="rId6"/>
            </p:custDataLst>
          </p:nvPr>
        </p:nvGrpSpPr>
        <p:grpSpPr>
          <a:xfrm>
            <a:off x="8991600" y="3193164"/>
            <a:ext cx="2879609" cy="3362858"/>
            <a:chOff x="6703407" y="2473360"/>
            <a:chExt cx="2159707" cy="2515916"/>
          </a:xfrm>
        </p:grpSpPr>
        <p:pic>
          <p:nvPicPr>
            <p:cNvPr id="15" name="图片 14" descr="201206050236233633"/>
            <p:cNvPicPr preferRelativeResize="0">
              <a:picLocks noChangeArrowheads="1"/>
            </p:cNvPicPr>
            <p:nvPr>
              <p:custDataLst>
                <p:tags r:id="rId8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5" t="4955" r="5999" b="13273"/>
            <a:stretch>
              <a:fillRect/>
            </a:stretch>
          </p:blipFill>
          <p:spPr bwMode="auto">
            <a:xfrm>
              <a:off x="6703407" y="2473360"/>
              <a:ext cx="198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69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0"/>
            <p:cNvSpPr/>
            <p:nvPr>
              <p:custDataLst>
                <p:tags r:id="rId9"/>
              </p:custDataLst>
            </p:nvPr>
          </p:nvSpPr>
          <p:spPr>
            <a:xfrm>
              <a:off x="6703407" y="3815843"/>
              <a:ext cx="2159707" cy="1173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3200">
                  <a:latin typeface="微软雅黑" panose="020B0503020204020204" charset="-122"/>
                  <a:ea typeface="微软雅黑"/>
                </a:rPr>
                <a:t>牙医用口镜观察口腔内情况</a:t>
              </a:r>
            </a:p>
          </p:txBody>
        </p:sp>
      </p:grpSp>
      <p:sp>
        <p:nvSpPr>
          <p:cNvPr id="19474" name="文本框 2051"/>
          <p:cNvSpPr txBox="1"/>
          <p:nvPr>
            <p:custDataLst>
              <p:tags r:id="rId7"/>
            </p:custDataLst>
          </p:nvPr>
        </p:nvSpPr>
        <p:spPr>
          <a:xfrm>
            <a:off x="0" y="255270"/>
            <a:ext cx="4881880" cy="64516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38100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三、平面镜成像的应用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87195" y="266232"/>
            <a:ext cx="37699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2.</a:t>
            </a:r>
            <a:r>
              <a:rPr lang="zh-CN" altLang="zh-CN" sz="32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改变光的传播方向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64364" y="795264"/>
            <a:ext cx="11805019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200">
                <a:latin typeface="微软雅黑" panose="020B0503020204020204" charset="-122"/>
                <a:ea typeface="微软雅黑"/>
              </a:rPr>
              <a:t>我国古代的《淮南万毕术》中就曾有“取大镜高悬，置水盆于下，则见四邻矣”的记载．在潜望镜筒的上下拐角处各安装一块平面镜，都跟水平面成</a:t>
            </a:r>
            <a:r>
              <a:rPr lang="en-US" altLang="zh-CN" sz="3200">
                <a:latin typeface="微软雅黑" panose="020B0503020204020204" charset="-122"/>
                <a:ea typeface="微软雅黑"/>
              </a:rPr>
              <a:t>45</a:t>
            </a:r>
            <a:r>
              <a:rPr lang="zh-CN" altLang="zh-CN" sz="3200">
                <a:latin typeface="微软雅黑" panose="020B0503020204020204" charset="-122"/>
                <a:ea typeface="微软雅黑"/>
              </a:rPr>
              <a:t>°，原理是利用平面镜来改变光路。</a:t>
            </a:r>
          </a:p>
        </p:txBody>
      </p:sp>
      <p:sp>
        <p:nvSpPr>
          <p:cNvPr id="1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-245427"/>
            <a:ext cx="370840" cy="490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>
            <a:off x="138632" y="3140155"/>
            <a:ext cx="2160000" cy="3296521"/>
            <a:chOff x="103974" y="2411254"/>
            <a:chExt cx="1620000" cy="2466286"/>
          </a:xfrm>
        </p:grpSpPr>
        <p:sp>
          <p:nvSpPr>
            <p:cNvPr id="4" name="矩形 3"/>
            <p:cNvSpPr/>
            <p:nvPr>
              <p:custDataLst>
                <p:tags r:id="rId17"/>
              </p:custDataLst>
            </p:nvPr>
          </p:nvSpPr>
          <p:spPr>
            <a:xfrm>
              <a:off x="103974" y="3704107"/>
              <a:ext cx="1600701" cy="1173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3200">
                  <a:latin typeface="微软雅黑" panose="020B0503020204020204" charset="-122"/>
                  <a:ea typeface="微软雅黑"/>
                </a:rPr>
                <a:t>最古老的潜望镜</a:t>
              </a:r>
              <a:r>
                <a:rPr lang="en-US" altLang="zh-CN" sz="3200">
                  <a:latin typeface="微软雅黑" panose="020B0503020204020204" charset="-122"/>
                  <a:ea typeface="微软雅黑"/>
                </a:rPr>
                <a:t> </a:t>
              </a:r>
              <a:endParaRPr lang="zh-CN" altLang="en-US" sz="3200">
                <a:latin typeface="微软雅黑" panose="020B0503020204020204" charset="-122"/>
                <a:ea typeface="微软雅黑"/>
              </a:endParaRPr>
            </a:p>
          </p:txBody>
        </p:sp>
        <p:pic>
          <p:nvPicPr>
            <p:cNvPr id="10" name="图片 9" descr="潜望镜美图"/>
            <p:cNvPicPr preferRelativeResize="0">
              <a:picLocks noChangeArrowheads="1"/>
            </p:cNvPicPr>
            <p:nvPr>
              <p:custDataLst>
                <p:tags r:id="rId18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5" r="2388" b="2110"/>
            <a:stretch>
              <a:fillRect/>
            </a:stretch>
          </p:blipFill>
          <p:spPr bwMode="auto">
            <a:xfrm>
              <a:off x="103974" y="2411254"/>
              <a:ext cx="16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69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2298632" y="3184720"/>
            <a:ext cx="2400000" cy="2508317"/>
            <a:chOff x="1780074" y="2378789"/>
            <a:chExt cx="1800000" cy="1876593"/>
          </a:xfrm>
        </p:grpSpPr>
        <p:pic>
          <p:nvPicPr>
            <p:cNvPr id="4101" name="Picture 5"/>
            <p:cNvPicPr preferRelativeResize="0">
              <a:picLocks noChangeArrowheads="1"/>
            </p:cNvPicPr>
            <p:nvPr>
              <p:custDataLst>
                <p:tags r:id="rId15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80074" y="2378789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69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>
              <p:custDataLst>
                <p:tags r:id="rId16"/>
              </p:custDataLst>
            </p:nvPr>
          </p:nvSpPr>
          <p:spPr>
            <a:xfrm>
              <a:off x="1962553" y="3818789"/>
              <a:ext cx="1141571" cy="4365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>
                  <a:latin typeface="微软雅黑" panose="020B0503020204020204" charset="-122"/>
                  <a:ea typeface="微软雅黑"/>
                </a:rPr>
                <a:t>潜望镜</a:t>
              </a:r>
              <a:r>
                <a:rPr lang="en-US" altLang="zh-CN" sz="3200">
                  <a:latin typeface="微软雅黑" panose="020B0503020204020204" charset="-122"/>
                  <a:ea typeface="微软雅黑"/>
                </a:rPr>
                <a:t> </a:t>
              </a:r>
              <a:endParaRPr lang="zh-CN" altLang="en-US" sz="3200"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6"/>
            </p:custDataLst>
          </p:nvPr>
        </p:nvGrpSpPr>
        <p:grpSpPr>
          <a:xfrm>
            <a:off x="4746544" y="3149612"/>
            <a:ext cx="2198909" cy="3401278"/>
            <a:chOff x="4786376" y="2349301"/>
            <a:chExt cx="1649182" cy="2544660"/>
          </a:xfrm>
        </p:grpSpPr>
        <p:pic>
          <p:nvPicPr>
            <p:cNvPr id="4099" name="Picture 3"/>
            <p:cNvPicPr preferRelativeResize="0">
              <a:picLocks noChangeArrowheads="1"/>
            </p:cNvPicPr>
            <p:nvPr>
              <p:custDataLst>
                <p:tags r:id="rId13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05" r="6505"/>
            <a:stretch>
              <a:fillRect/>
            </a:stretch>
          </p:blipFill>
          <p:spPr bwMode="auto">
            <a:xfrm>
              <a:off x="4815557" y="2349301"/>
              <a:ext cx="1620000" cy="1439863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69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>
              <p:custDataLst>
                <p:tags r:id="rId14"/>
              </p:custDataLst>
            </p:nvPr>
          </p:nvSpPr>
          <p:spPr>
            <a:xfrm>
              <a:off x="4786376" y="3720528"/>
              <a:ext cx="1649182" cy="1173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3200">
                  <a:latin typeface="微软雅黑" panose="020B0503020204020204" charset="-122"/>
                  <a:ea typeface="微软雅黑"/>
                </a:rPr>
                <a:t>投影仪上的反光镜</a:t>
              </a:r>
              <a:endParaRPr lang="zh-CN" altLang="en-US" sz="3200"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7"/>
            </p:custDataLst>
          </p:nvPr>
        </p:nvGrpSpPr>
        <p:grpSpPr>
          <a:xfrm>
            <a:off x="7081375" y="3184720"/>
            <a:ext cx="2177816" cy="3493202"/>
            <a:chOff x="6428606" y="2333852"/>
            <a:chExt cx="1633362" cy="2613433"/>
          </a:xfrm>
        </p:grpSpPr>
        <p:pic>
          <p:nvPicPr>
            <p:cNvPr id="15" name="Picture 2" descr="C:\Users\Administrator\Desktop\学科网精品人教八年级上\八上教参图片\图片\8s43\jpg\07904005.jpg"/>
            <p:cNvPicPr preferRelativeResize="0">
              <a:picLocks noChangeArrowheads="1"/>
            </p:cNvPicPr>
            <p:nvPr>
              <p:custDataLst>
                <p:tags r:id="rId11"/>
              </p:custDataLst>
            </p:nvPr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441968" y="2333852"/>
              <a:ext cx="16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69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矩形 19"/>
            <p:cNvSpPr/>
            <p:nvPr>
              <p:custDataLst>
                <p:tags r:id="rId12"/>
              </p:custDataLst>
            </p:nvPr>
          </p:nvSpPr>
          <p:spPr>
            <a:xfrm>
              <a:off x="6428606" y="3773852"/>
              <a:ext cx="1620000" cy="1173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200">
                  <a:latin typeface="微软雅黑" panose="020B0503020204020204" charset="-122"/>
                  <a:ea typeface="微软雅黑"/>
                </a:rPr>
                <a:t>塔式太阳能电站</a:t>
              </a:r>
            </a:p>
          </p:txBody>
        </p:sp>
      </p:grpSp>
      <p:pic>
        <p:nvPicPr>
          <p:cNvPr id="5" name="平面镜应用.wmv">
            <a:hlinkClick r:id="" action="ppaction://media"/>
          </p:cNvPr>
          <p:cNvPicPr>
            <a:picLocks noChangeAspect="1"/>
          </p:cNvPicPr>
          <p:nvPr>
            <a:videoFile r:link="rId9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418196" y="3140155"/>
            <a:ext cx="2673107" cy="2156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196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0" y="1024467"/>
            <a:ext cx="11823700" cy="266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zh-CN" sz="3200" spc="0">
                <a:latin typeface="微软雅黑" panose="020B0503020204020204" charset="-122"/>
                <a:ea typeface="微软雅黑"/>
              </a:rPr>
              <a:t> </a:t>
            </a:r>
            <a:r>
              <a:rPr lang="zh-CN" altLang="zh-CN" sz="3200" spc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（1）凹面镜</a:t>
            </a:r>
            <a:endParaRPr lang="zh-CN" altLang="zh-CN" sz="3200" spc="0">
              <a:latin typeface="微软雅黑" panose="020B0503020204020204" charset="-122"/>
              <a:ea typeface="微软雅黑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zh-CN" sz="3200" spc="0">
                <a:latin typeface="微软雅黑" panose="020B0503020204020204" charset="-122"/>
                <a:ea typeface="微软雅黑"/>
              </a:rPr>
              <a:t>    定义：用球面的</a:t>
            </a:r>
            <a:r>
              <a:rPr lang="zh-CN" altLang="zh-CN" sz="3200" spc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 内</a:t>
            </a:r>
            <a:r>
              <a:rPr lang="zh-CN" altLang="zh-CN" sz="3200" spc="0">
                <a:latin typeface="微软雅黑" panose="020B0503020204020204" charset="-122"/>
                <a:ea typeface="微软雅黑"/>
              </a:rPr>
              <a:t> 表面作反射面。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zh-CN" sz="3200" spc="0">
                <a:latin typeface="微软雅黑" panose="020B0503020204020204" charset="-122"/>
                <a:ea typeface="微软雅黑"/>
              </a:rPr>
              <a:t>    性质：凹镜能把射向它的平行光线会聚在一点；从焦点射向凹镜的反射光是平行光。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zh-CN" sz="3200" spc="0">
                <a:latin typeface="微软雅黑" panose="020B0503020204020204" charset="-122"/>
                <a:ea typeface="微软雅黑"/>
              </a:rPr>
              <a:t>   应 用：太阳灶、手电筒、汽车头灯</a:t>
            </a:r>
          </a:p>
        </p:txBody>
      </p:sp>
      <p:grpSp>
        <p:nvGrpSpPr>
          <p:cNvPr id="2" name="Group 3"/>
          <p:cNvGrpSpPr/>
          <p:nvPr>
            <p:custDataLst>
              <p:tags r:id="rId2"/>
            </p:custDataLst>
          </p:nvPr>
        </p:nvGrpSpPr>
        <p:grpSpPr>
          <a:xfrm>
            <a:off x="560917" y="3689351"/>
            <a:ext cx="3312583" cy="2909871"/>
            <a:chOff x="0" y="0"/>
            <a:chExt cx="2087" cy="1832"/>
          </a:xfrm>
        </p:grpSpPr>
        <p:pic>
          <p:nvPicPr>
            <p:cNvPr id="29705" name="Picture 15" descr="amj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/>
            <a:srcRect l="3549" r="26686"/>
            <a:stretch>
              <a:fillRect/>
            </a:stretch>
          </p:blipFill>
          <p:spPr>
            <a:xfrm>
              <a:off x="0" y="0"/>
              <a:ext cx="2087" cy="1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6" name="Text Box 16"/>
            <p:cNvSpPr/>
            <p:nvPr>
              <p:custDataLst>
                <p:tags r:id="rId6"/>
              </p:custDataLst>
            </p:nvPr>
          </p:nvSpPr>
          <p:spPr>
            <a:xfrm>
              <a:off x="680" y="1542"/>
              <a:ext cx="81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00CC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凹面镜</a:t>
              </a:r>
            </a:p>
          </p:txBody>
        </p:sp>
      </p:grpSp>
      <p:pic>
        <p:nvPicPr>
          <p:cNvPr id="29700" name="Picture 10" descr="4278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 l="13782" t="69901" r="17351" b="4558"/>
          <a:stretch>
            <a:fillRect/>
          </a:stretch>
        </p:blipFill>
        <p:spPr>
          <a:xfrm>
            <a:off x="4114800" y="3691467"/>
            <a:ext cx="4453467" cy="28892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74" name="文本框 2051"/>
          <p:cNvSpPr txBox="1"/>
          <p:nvPr>
            <p:custDataLst>
              <p:tags r:id="rId4"/>
            </p:custDataLst>
          </p:nvPr>
        </p:nvSpPr>
        <p:spPr>
          <a:xfrm>
            <a:off x="0" y="255270"/>
            <a:ext cx="6808470" cy="64516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38100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四、拓展视野：凹面镜与凸面镜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凸面镜和凹面镜"/>
          <p:cNvPicPr/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62100" y="186267"/>
            <a:ext cx="8832851" cy="64410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 descr="201161218163136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rcRect l="4649" r="6975"/>
          <a:stretch>
            <a:fillRect/>
          </a:stretch>
        </p:blipFill>
        <p:spPr>
          <a:xfrm>
            <a:off x="6248400" y="3145367"/>
            <a:ext cx="4607984" cy="344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Rectangle 3"/>
          <p:cNvSpPr/>
          <p:nvPr>
            <p:custDataLst>
              <p:tags r:id="rId2"/>
            </p:custDataLst>
          </p:nvPr>
        </p:nvSpPr>
        <p:spPr>
          <a:xfrm>
            <a:off x="7897284" y="5446184"/>
            <a:ext cx="2159000" cy="632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</a:rPr>
              <a:t>太阳灶</a:t>
            </a:r>
          </a:p>
        </p:txBody>
      </p:sp>
      <p:pic>
        <p:nvPicPr>
          <p:cNvPr id="31748" name="Picture 29" descr="凹透镜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24000" y="3113617"/>
            <a:ext cx="4284133" cy="34776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Text Box 32"/>
          <p:cNvSpPr/>
          <p:nvPr>
            <p:custDataLst>
              <p:tags r:id="rId4"/>
            </p:custDataLst>
          </p:nvPr>
        </p:nvSpPr>
        <p:spPr>
          <a:xfrm>
            <a:off x="1792817" y="5977467"/>
            <a:ext cx="374438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</a:rPr>
              <a:t>点燃奥运圣火装置</a:t>
            </a:r>
          </a:p>
        </p:txBody>
      </p:sp>
      <p:grpSp>
        <p:nvGrpSpPr>
          <p:cNvPr id="2" name="Group 7"/>
          <p:cNvGrpSpPr/>
          <p:nvPr>
            <p:custDataLst>
              <p:tags r:id="rId5"/>
            </p:custDataLst>
          </p:nvPr>
        </p:nvGrpSpPr>
        <p:grpSpPr>
          <a:xfrm>
            <a:off x="1428751" y="797984"/>
            <a:ext cx="4819649" cy="2336001"/>
            <a:chOff x="0" y="0"/>
            <a:chExt cx="2087" cy="1919"/>
          </a:xfrm>
        </p:grpSpPr>
        <p:pic>
          <p:nvPicPr>
            <p:cNvPr id="31751" name="Picture 15" descr="amj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1"/>
            <a:srcRect l="3549" r="26686"/>
            <a:stretch>
              <a:fillRect/>
            </a:stretch>
          </p:blipFill>
          <p:spPr>
            <a:xfrm>
              <a:off x="0" y="0"/>
              <a:ext cx="2087" cy="1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2" name="Text Box 16"/>
            <p:cNvSpPr/>
            <p:nvPr>
              <p:custDataLst>
                <p:tags r:id="rId7"/>
              </p:custDataLst>
            </p:nvPr>
          </p:nvSpPr>
          <p:spPr>
            <a:xfrm>
              <a:off x="680" y="1541"/>
              <a:ext cx="818" cy="3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00CC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凹面镜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/>
          <p:nvPr>
            <p:custDataLst>
              <p:tags r:id="rId1"/>
            </p:custDataLst>
          </p:nvPr>
        </p:nvSpPr>
        <p:spPr>
          <a:xfrm>
            <a:off x="5232400" y="4582795"/>
            <a:ext cx="4381500" cy="1782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None/>
            </a:pPr>
            <a:r>
              <a:rPr lang="zh-CN" altLang="zh-CN" sz="3200">
                <a:uFillTx/>
                <a:latin typeface="微软雅黑" panose="020B0503020204020204" charset="-122"/>
                <a:ea typeface="微软雅黑"/>
              </a:rPr>
              <a:t>手电筒和车灯的反射罩（光路的可逆性）</a:t>
            </a:r>
          </a:p>
          <a:p>
            <a:pPr>
              <a:lnSpc>
                <a:spcPct val="110000"/>
              </a:lnSpc>
            </a:pPr>
            <a:endParaRPr lang="zh-CN" altLang="zh-CN" sz="4000" b="1">
              <a:latin typeface="Times New Roman" panose="02020603050405020304" pitchFamily="2" charset="0"/>
              <a:ea typeface="楷体_GB2312" pitchFamily="49" charset="-122"/>
            </a:endParaRPr>
          </a:p>
        </p:txBody>
      </p:sp>
      <p:grpSp>
        <p:nvGrpSpPr>
          <p:cNvPr id="2" name="Group 3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775884" y="692151"/>
            <a:ext cx="8892116" cy="3456516"/>
            <a:chOff x="0" y="0"/>
            <a:chExt cx="5217" cy="1980"/>
          </a:xfrm>
        </p:grpSpPr>
        <p:pic>
          <p:nvPicPr>
            <p:cNvPr id="4101" name="Picture 5" descr="1-29-08-the-torch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/>
            <a:srcRect l="15492"/>
            <a:stretch>
              <a:fillRect/>
            </a:stretch>
          </p:blipFill>
          <p:spPr>
            <a:xfrm>
              <a:off x="0" y="0"/>
              <a:ext cx="2231" cy="1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Picture 6" descr="Product_42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452" y="0"/>
              <a:ext cx="771" cy="7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Picture 7" descr="4795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314" y="31"/>
              <a:ext cx="2903" cy="1949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4098" name="Object 10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775884" y="4161367"/>
          <a:ext cx="3221567" cy="2696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1" imgW="6267450" imgH="5248275" progId="Paint.Picture">
                  <p:embed/>
                </p:oleObj>
              </mc:Choice>
              <mc:Fallback>
                <p:oleObj r:id="rId11" imgW="6267450" imgH="5248275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75884" y="4161367"/>
                        <a:ext cx="3221567" cy="269663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/>
          <p:nvPr>
            <p:custDataLst>
              <p:tags r:id="rId1"/>
            </p:custDataLst>
          </p:nvPr>
        </p:nvSpPr>
        <p:spPr>
          <a:xfrm>
            <a:off x="256117" y="120651"/>
            <a:ext cx="11008783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</a:rPr>
              <a:t>（2）凸面镜</a:t>
            </a:r>
          </a:p>
          <a:p>
            <a:r>
              <a:rPr lang="zh-CN" altLang="zh-CN" sz="3200">
                <a:uFillTx/>
                <a:latin typeface="微软雅黑" panose="020B0503020204020204" charset="-122"/>
                <a:ea typeface="微软雅黑"/>
              </a:rPr>
              <a:t>        定义：用球面的 外 表面做反射面。</a:t>
            </a:r>
          </a:p>
          <a:p>
            <a:r>
              <a:rPr lang="zh-CN" altLang="zh-CN" sz="3200">
                <a:uFillTx/>
                <a:latin typeface="微软雅黑" panose="020B0503020204020204" charset="-122"/>
                <a:ea typeface="微软雅黑"/>
              </a:rPr>
              <a:t>        性质：</a:t>
            </a:r>
            <a:r>
              <a:rPr lang="zh-CN" altLang="zh-CN" sz="3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</a:rPr>
              <a:t>凸面镜对光线起发散作用</a:t>
            </a:r>
            <a:r>
              <a:rPr lang="zh-CN" altLang="zh-CN" sz="3200">
                <a:uFillTx/>
                <a:latin typeface="微软雅黑" panose="020B0503020204020204" charset="-122"/>
                <a:ea typeface="微软雅黑"/>
              </a:rPr>
              <a:t>。</a:t>
            </a:r>
          </a:p>
          <a:p>
            <a:r>
              <a:rPr lang="zh-CN" altLang="zh-CN" sz="3200">
                <a:uFillTx/>
                <a:latin typeface="微软雅黑" panose="020B0503020204020204" charset="-122"/>
                <a:ea typeface="微软雅黑"/>
              </a:rPr>
              <a:t>        应用：汽车后视镜，拐弯处的反光镜</a:t>
            </a:r>
          </a:p>
        </p:txBody>
      </p:sp>
      <p:grpSp>
        <p:nvGrpSpPr>
          <p:cNvPr id="2" name="Group 3"/>
          <p:cNvGrpSpPr/>
          <p:nvPr>
            <p:custDataLst>
              <p:tags r:id="rId2"/>
            </p:custDataLst>
          </p:nvPr>
        </p:nvGrpSpPr>
        <p:grpSpPr>
          <a:xfrm>
            <a:off x="1725084" y="2794000"/>
            <a:ext cx="3780367" cy="3318933"/>
            <a:chOff x="0" y="0"/>
            <a:chExt cx="2086" cy="1831"/>
          </a:xfrm>
        </p:grpSpPr>
        <p:pic>
          <p:nvPicPr>
            <p:cNvPr id="32773" name="Picture 12" descr="tmj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/>
            <a:srcRect t="5069" b="3955"/>
            <a:stretch>
              <a:fillRect/>
            </a:stretch>
          </p:blipFill>
          <p:spPr>
            <a:xfrm>
              <a:off x="0" y="0"/>
              <a:ext cx="2086" cy="18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4" name="Text Box 13"/>
            <p:cNvSpPr/>
            <p:nvPr>
              <p:custDataLst>
                <p:tags r:id="rId5"/>
              </p:custDataLst>
            </p:nvPr>
          </p:nvSpPr>
          <p:spPr>
            <a:xfrm>
              <a:off x="1179" y="1451"/>
              <a:ext cx="817" cy="2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00CC"/>
                  </a:solidFill>
                  <a:latin typeface="Times New Roman" panose="02020603050405020304" pitchFamily="2" charset="0"/>
                  <a:ea typeface="楷体_GB2312" pitchFamily="49" charset="-122"/>
                </a:rPr>
                <a:t>凸面镜</a:t>
              </a:r>
            </a:p>
          </p:txBody>
        </p:sp>
      </p:grpSp>
      <p:pic>
        <p:nvPicPr>
          <p:cNvPr id="32772" name="Picture 9" descr="425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rcRect l="18408" t="67708" r="20821"/>
          <a:stretch>
            <a:fillRect/>
          </a:stretch>
        </p:blipFill>
        <p:spPr>
          <a:xfrm>
            <a:off x="5837767" y="2794000"/>
            <a:ext cx="5058833" cy="33168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/>
          <p:nvPr>
            <p:custDataLst>
              <p:tags r:id="rId1"/>
            </p:custDataLst>
          </p:nvPr>
        </p:nvSpPr>
        <p:spPr>
          <a:xfrm>
            <a:off x="901700" y="323851"/>
            <a:ext cx="7603067" cy="632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>
                <a:uFillTx/>
                <a:latin typeface="微软雅黑" panose="020B0503020204020204" charset="-122"/>
                <a:ea typeface="微软雅黑"/>
              </a:rPr>
              <a:t>凸面镜可以扩大视野</a:t>
            </a:r>
          </a:p>
        </p:txBody>
      </p:sp>
      <p:grpSp>
        <p:nvGrpSpPr>
          <p:cNvPr id="2" name="Group 3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59984" y="1240367"/>
            <a:ext cx="9336616" cy="5471584"/>
            <a:chOff x="0" y="0"/>
            <a:chExt cx="4489" cy="2631"/>
          </a:xfrm>
        </p:grpSpPr>
        <p:pic>
          <p:nvPicPr>
            <p:cNvPr id="33796" name="Picture 6" descr="DSC0559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/>
            <a:srcRect l="17020" r="17407" b="2448"/>
            <a:stretch>
              <a:fillRect/>
            </a:stretch>
          </p:blipFill>
          <p:spPr>
            <a:xfrm>
              <a:off x="0" y="0"/>
              <a:ext cx="2358" cy="26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7" name="Picture 7" descr="b2b_20100415101417281958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2358" y="0"/>
              <a:ext cx="2131" cy="263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>
            <p:custDataLst>
              <p:tags r:id="rId1"/>
            </p:custDataLst>
          </p:nvPr>
        </p:nvGrpSpPr>
        <p:grpSpPr>
          <a:xfrm>
            <a:off x="599017" y="512233"/>
            <a:ext cx="10989733" cy="5212570"/>
            <a:chOff x="0" y="0"/>
            <a:chExt cx="5647" cy="2579"/>
          </a:xfrm>
        </p:grpSpPr>
        <p:pic>
          <p:nvPicPr>
            <p:cNvPr id="34819" name="Picture 6" descr="ipc-sideview-mirror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2949" cy="220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4820" name="Group 4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2994" y="0"/>
              <a:ext cx="2653" cy="2223"/>
              <a:chOff x="0" y="0"/>
              <a:chExt cx="2381" cy="1778"/>
            </a:xfrm>
          </p:grpSpPr>
          <p:pic>
            <p:nvPicPr>
              <p:cNvPr id="34823" name="Picture 8" descr="live_20061024181109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10"/>
              <a:srcRect b="5507"/>
              <a:stretch>
                <a:fillRect/>
              </a:stretch>
            </p:blipFill>
            <p:spPr>
              <a:xfrm>
                <a:off x="0" y="0"/>
                <a:ext cx="2381" cy="17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24" name="Picture 9" descr="live_20061024181109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10"/>
              <a:srcRect t="14456" r="92357" b="71089"/>
              <a:stretch>
                <a:fillRect/>
              </a:stretch>
            </p:blipFill>
            <p:spPr>
              <a:xfrm>
                <a:off x="0" y="0"/>
                <a:ext cx="213" cy="31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4821" name="Rectangle 10"/>
            <p:cNvSpPr/>
            <p:nvPr>
              <p:custDataLst>
                <p:tags r:id="rId4"/>
              </p:custDataLst>
            </p:nvPr>
          </p:nvSpPr>
          <p:spPr>
            <a:xfrm>
              <a:off x="771" y="2223"/>
              <a:ext cx="1588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b="1">
                  <a:latin typeface="Times New Roman" panose="02020603050405020304" pitchFamily="2" charset="0"/>
                  <a:ea typeface="楷体_GB2312" pitchFamily="49" charset="-122"/>
                </a:rPr>
                <a:t>汽车后视镜</a:t>
              </a:r>
            </a:p>
          </p:txBody>
        </p:sp>
        <p:sp>
          <p:nvSpPr>
            <p:cNvPr id="34822" name="Rectangle 11"/>
            <p:cNvSpPr/>
            <p:nvPr>
              <p:custDataLst>
                <p:tags r:id="rId5"/>
              </p:custDataLst>
            </p:nvPr>
          </p:nvSpPr>
          <p:spPr>
            <a:xfrm>
              <a:off x="3674" y="2232"/>
              <a:ext cx="1588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b="1">
                  <a:latin typeface="Times New Roman" panose="02020603050405020304" pitchFamily="2" charset="0"/>
                  <a:ea typeface="楷体_GB2312" pitchFamily="49" charset="-122"/>
                </a:rPr>
                <a:t>超市防盗镜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351089" y="33022"/>
            <a:ext cx="2434837" cy="572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125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/>
              </a:rPr>
              <a:t>★典例分析</a:t>
            </a:r>
            <a:endParaRPr lang="zh-CN" altLang="en-US" sz="3125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351088" y="1728549"/>
            <a:ext cx="9329452" cy="1718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    1.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小明站在穿衣镜前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1.5m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处，他看到自己在镜中的像是一个等大的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_________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像（选填“实”或“虚”），他的像与他之间的距离是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_________m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。（玻璃厚度忽略不计）</a:t>
            </a:r>
            <a:endParaRPr sz="2345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049258" y="2362308"/>
            <a:ext cx="397625" cy="4502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656" tIns="44656" rIns="44656" bIns="44656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345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/>
                <a:cs typeface="Arial"/>
                <a:sym typeface="Arial"/>
              </a:rPr>
              <a:t>虚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049197" y="2900811"/>
            <a:ext cx="397625" cy="4502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656" tIns="44656" rIns="44656" bIns="44656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345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/>
                <a:cs typeface="Arial"/>
                <a:sym typeface="Arial"/>
              </a:rPr>
              <a:t>3</a:t>
            </a:r>
          </a:p>
        </p:txBody>
      </p:sp>
      <p:sp>
        <p:nvSpPr>
          <p:cNvPr id="19474" name="文本框 2051"/>
          <p:cNvSpPr txBox="1"/>
          <p:nvPr>
            <p:custDataLst>
              <p:tags r:id="rId5"/>
            </p:custDataLst>
          </p:nvPr>
        </p:nvSpPr>
        <p:spPr>
          <a:xfrm>
            <a:off x="0" y="132080"/>
            <a:ext cx="3528060" cy="64516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38100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p穿衣镜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648460" y="1052830"/>
            <a:ext cx="3547110" cy="3960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4" descr="面黄肌瘦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195570" y="4022725"/>
            <a:ext cx="5442585" cy="3068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 descr="铜镜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 b="13890"/>
          <a:stretch>
            <a:fillRect/>
          </a:stretch>
        </p:blipFill>
        <p:spPr>
          <a:xfrm>
            <a:off x="5194935" y="1052830"/>
            <a:ext cx="5442585" cy="2969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49095" y="5440998"/>
            <a:ext cx="81010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平的、光滑的、能成像的反射面叫平面镜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9474" name="文本框 2051"/>
          <p:cNvSpPr txBox="1"/>
          <p:nvPr>
            <p:custDataLst>
              <p:tags r:id="rId5"/>
            </p:custDataLst>
          </p:nvPr>
        </p:nvSpPr>
        <p:spPr>
          <a:xfrm>
            <a:off x="93345" y="105410"/>
            <a:ext cx="2604770" cy="64516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38100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平面镜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351089" y="33022"/>
            <a:ext cx="2434837" cy="572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125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/>
              </a:rPr>
              <a:t>★典例分析</a:t>
            </a:r>
            <a:endParaRPr lang="zh-CN" altLang="en-US" sz="3125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351088" y="1728548"/>
            <a:ext cx="9329452" cy="2261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2.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窗玻璃上趴着一只壁虎（如图），水平向右推窗，当壁虎随窗玻璃一起向右匀速移动的过程中，壁虎受到摩擦力的方向是（　）。</a:t>
            </a:r>
            <a:endParaRPr lang="en-US" altLang="zh-CN" sz="2345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A.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竖直向上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    B.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直向下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    </a:t>
            </a:r>
            <a:endParaRPr lang="en-US" altLang="zh-CN" sz="2345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C.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水平向左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    D.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水平向右</a:t>
            </a:r>
            <a:endParaRPr sz="2345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9849403" y="2371224"/>
            <a:ext cx="397625" cy="4502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656" tIns="44656" rIns="44656" bIns="44656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345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/>
                <a:cs typeface="Arial"/>
                <a:sym typeface="Arial"/>
              </a:rPr>
              <a:t>A</a:t>
            </a:r>
          </a:p>
        </p:txBody>
      </p:sp>
      <p:pic>
        <p:nvPicPr>
          <p:cNvPr id="4" name="图片 3"/>
          <p:cNvPicPr/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948623" y="3271668"/>
            <a:ext cx="3427058" cy="189397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351089" y="33022"/>
            <a:ext cx="2434837" cy="572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125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/>
              </a:rPr>
              <a:t>★典例分析</a:t>
            </a:r>
            <a:endParaRPr lang="zh-CN" altLang="en-US" sz="3125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3321" y="2235301"/>
            <a:ext cx="11047582" cy="633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3.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请利用平面镜成像的特点在图中作出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AB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物体在平面镜中的像，保留作图痕迹。</a:t>
            </a:r>
            <a:endParaRPr sz="2345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3" name="图片 2"/>
          <p:cNvPicPr/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49801" y="3612044"/>
            <a:ext cx="2503562" cy="2423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/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83747" y="3434236"/>
            <a:ext cx="2541606" cy="260107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351089" y="33022"/>
            <a:ext cx="2434837" cy="572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125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/>
              </a:rPr>
              <a:t>★典例分析</a:t>
            </a:r>
            <a:endParaRPr lang="zh-CN" altLang="en-US" sz="3125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3321" y="2235302"/>
            <a:ext cx="11047582" cy="443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4.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如图所示是小明在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探究平面镜成像特点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的实验装置。</a:t>
            </a:r>
            <a:endParaRPr lang="zh-CN" altLang="zh-CN" sz="2345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1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）本实验中器材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M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应选择</a:t>
            </a:r>
            <a:r>
              <a:rPr lang="en-US" altLang="zh-CN" sz="2345" u="sng">
                <a:latin typeface="微软雅黑" panose="020B0503020204020204" charset="-122"/>
                <a:ea typeface="微软雅黑"/>
                <a:sym typeface="+mn-ea"/>
              </a:rPr>
              <a:t>              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来完成实验。（选填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玻璃板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或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平面镜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）</a:t>
            </a:r>
            <a:endParaRPr lang="zh-CN" altLang="zh-CN" sz="2345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2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）小明竖直放好点燃的蜡烛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A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，移动蜡烛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B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，直至与蜡烛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A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的像完全重合，分别记录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A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和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B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的位置；移去蜡烛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B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，在其位置上竖立光屏，在光屏上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______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（选填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能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或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不能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）承接到蜡烛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A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的像。</a:t>
            </a:r>
            <a:endParaRPr lang="zh-CN" altLang="zh-CN" sz="2345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3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）实验中如果蜡烛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A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靠近器材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M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，则蜡烛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B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应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______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（选填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远离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或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靠近</a:t>
            </a:r>
            <a:r>
              <a:rPr lang="en-US" altLang="zh-CN" sz="234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）器材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M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，才能与蜡烛</a:t>
            </a:r>
            <a:r>
              <a:rPr lang="en-US" altLang="zh-CN" sz="2345" i="1">
                <a:latin typeface="微软雅黑" panose="020B0503020204020204" charset="-122"/>
                <a:ea typeface="微软雅黑"/>
                <a:sym typeface="+mn-ea"/>
              </a:rPr>
              <a:t>A</a:t>
            </a:r>
            <a:r>
              <a:rPr lang="zh-CN" altLang="zh-CN" sz="2345">
                <a:latin typeface="微软雅黑" panose="020B0503020204020204" charset="-122"/>
                <a:ea typeface="微软雅黑"/>
                <a:sym typeface="+mn-ea"/>
              </a:rPr>
              <a:t>的像完全重合。</a:t>
            </a:r>
            <a:endParaRPr sz="2345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585897" y="2876070"/>
            <a:ext cx="1062173" cy="4502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656" tIns="44656" rIns="44656" bIns="44656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345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/>
                <a:cs typeface="Arial"/>
                <a:sym typeface="Arial"/>
              </a:rPr>
              <a:t>玻璃板</a:t>
            </a:r>
          </a:p>
        </p:txBody>
      </p:sp>
      <p:pic>
        <p:nvPicPr>
          <p:cNvPr id="9" name="图片 8"/>
          <p:cNvPicPr/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201938" y="1722834"/>
            <a:ext cx="2288183" cy="169108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9070281" y="4503624"/>
            <a:ext cx="732660" cy="4502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656" tIns="44656" rIns="44656" bIns="44656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345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/>
                <a:cs typeface="Arial"/>
                <a:sym typeface="Arial"/>
              </a:rPr>
              <a:t>不能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121448" y="5573649"/>
            <a:ext cx="732660" cy="4502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656" tIns="44656" rIns="44656" bIns="44656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345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/>
                <a:cs typeface="Arial"/>
                <a:sym typeface="Arial"/>
              </a:rPr>
              <a:t>靠近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351089" y="33022"/>
            <a:ext cx="2434837" cy="572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125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/>
              </a:rPr>
              <a:t>★典例分析</a:t>
            </a:r>
            <a:endParaRPr lang="zh-CN" altLang="en-US" sz="3125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3321" y="2235301"/>
            <a:ext cx="11047582" cy="3707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5.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在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探究平面镜成像特点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实验中：</a:t>
            </a:r>
            <a:endParaRPr lang="zh-CN" altLang="zh-CN" sz="1955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1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）将纸平铺在水平桌面上，玻璃板垂直架在纸上，在玻璃板的一侧立一支点燃的蜡烛，透过玻璃板观察其另一侧蜡烛的像。</a:t>
            </a:r>
            <a:endParaRPr lang="zh-CN" altLang="zh-CN" sz="1955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2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）将光屏放到像的位置，</a:t>
            </a:r>
            <a:r>
              <a:rPr lang="zh-CN" altLang="zh-CN" sz="1955" u="sng">
                <a:latin typeface="微软雅黑" panose="020B0503020204020204" charset="-122"/>
                <a:ea typeface="微软雅黑"/>
                <a:sym typeface="+mn-ea"/>
              </a:rPr>
              <a:t>　     　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（选填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透过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或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不透过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）玻璃板，观察光屏上有无像。</a:t>
            </a:r>
            <a:endParaRPr lang="zh-CN" altLang="zh-CN" sz="1955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3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）将另一支完全相同的</a:t>
            </a:r>
            <a:r>
              <a:rPr lang="zh-CN" altLang="zh-CN" sz="1955" u="sng">
                <a:latin typeface="微软雅黑" panose="020B0503020204020204" charset="-122"/>
                <a:ea typeface="微软雅黑"/>
                <a:sym typeface="+mn-ea"/>
              </a:rPr>
              <a:t>　      　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（选填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点燃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或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未点燃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）的蜡烛放到玻璃板后，调整位置使其与像重合，说明像与物的大小</a:t>
            </a:r>
            <a:r>
              <a:rPr lang="zh-CN" altLang="zh-CN" sz="1955" u="sng">
                <a:latin typeface="微软雅黑" panose="020B0503020204020204" charset="-122"/>
                <a:ea typeface="微软雅黑"/>
                <a:sym typeface="+mn-ea"/>
              </a:rPr>
              <a:t>　   　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。</a:t>
            </a:r>
            <a:endParaRPr lang="zh-CN" altLang="zh-CN" sz="1955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4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）实验过程中如果玻璃板没有垂直架在纸上，而是如图所示倾斜，蜡烛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A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的像应是图中的</a:t>
            </a:r>
            <a:r>
              <a:rPr lang="zh-CN" altLang="zh-CN" sz="1955" u="sng">
                <a:latin typeface="微软雅黑" panose="020B0503020204020204" charset="-122"/>
                <a:ea typeface="微软雅黑"/>
                <a:sym typeface="+mn-ea"/>
              </a:rPr>
              <a:t>　</a:t>
            </a:r>
            <a:r>
              <a:rPr lang="en-US" altLang="zh-CN" sz="1955" u="sng">
                <a:latin typeface="微软雅黑" panose="020B0503020204020204" charset="-122"/>
                <a:ea typeface="微软雅黑"/>
                <a:sym typeface="+mn-ea"/>
              </a:rPr>
              <a:t>  </a:t>
            </a:r>
            <a:r>
              <a:rPr lang="zh-CN" altLang="zh-CN" sz="1955" u="sng">
                <a:latin typeface="微软雅黑" panose="020B0503020204020204" charset="-122"/>
                <a:ea typeface="微软雅黑"/>
                <a:sym typeface="+mn-ea"/>
              </a:rPr>
              <a:t>　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（选填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“A</a:t>
            </a:r>
            <a:r>
              <a:rPr lang="en-US" altLang="zh-CN" sz="1955" baseline="-25000">
                <a:latin typeface="微软雅黑" panose="020B0503020204020204" charset="-122"/>
                <a:ea typeface="微软雅黑"/>
                <a:sym typeface="+mn-ea"/>
              </a:rPr>
              <a:t>1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、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“A</a:t>
            </a:r>
            <a:r>
              <a:rPr lang="en-US" altLang="zh-CN" sz="1955" baseline="-25000">
                <a:latin typeface="微软雅黑" panose="020B0503020204020204" charset="-122"/>
                <a:ea typeface="微软雅黑"/>
                <a:sym typeface="+mn-ea"/>
              </a:rPr>
              <a:t>2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或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“A</a:t>
            </a:r>
            <a:r>
              <a:rPr lang="en-US" altLang="zh-CN" sz="1955" baseline="-25000">
                <a:latin typeface="微软雅黑" panose="020B0503020204020204" charset="-122"/>
                <a:ea typeface="微软雅黑"/>
                <a:sym typeface="+mn-ea"/>
              </a:rPr>
              <a:t>3</a:t>
            </a:r>
            <a:r>
              <a:rPr lang="en-US" altLang="zh-CN" sz="1955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zh-CN" sz="1955">
                <a:latin typeface="微软雅黑" panose="020B0503020204020204" charset="-122"/>
                <a:ea typeface="微软雅黑"/>
                <a:sym typeface="+mn-ea"/>
              </a:rPr>
              <a:t>）。</a:t>
            </a:r>
            <a:endParaRPr sz="1955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723752" y="3638715"/>
            <a:ext cx="1062173" cy="4502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656" tIns="44656" rIns="44656" bIns="44656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345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/>
                <a:cs typeface="Arial"/>
                <a:sym typeface="Arial"/>
              </a:rPr>
              <a:t>不透过</a:t>
            </a:r>
          </a:p>
        </p:txBody>
      </p:sp>
      <p:pic>
        <p:nvPicPr>
          <p:cNvPr id="185" name="图片 18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867525" y="1054100"/>
            <a:ext cx="2664460" cy="1576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591825" y="4097842"/>
            <a:ext cx="1062173" cy="4502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656" tIns="44656" rIns="44656" bIns="44656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345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/>
                <a:cs typeface="Arial"/>
                <a:sym typeface="Arial"/>
              </a:rPr>
              <a:t>未点燃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444140" y="4556967"/>
            <a:ext cx="833294" cy="4502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656" tIns="44656" rIns="44656" bIns="44656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345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/>
                <a:cs typeface="Arial"/>
                <a:sym typeface="Arial"/>
              </a:rPr>
              <a:t>相等</a:t>
            </a: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0693842" y="5016093"/>
            <a:ext cx="705047" cy="4502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4656" tIns="44656" rIns="44656" bIns="44656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345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A</a:t>
            </a:r>
            <a:r>
              <a:rPr lang="en-US" altLang="zh-CN" sz="2345" baseline="-25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2</a:t>
            </a:r>
            <a:endParaRPr kumimoji="0" lang="en-US" altLang="zh-CN" sz="2345" b="0" i="0" u="none" strike="noStrike" cap="none" spc="0" normalizeH="0" baseline="-2500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Arial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  <p:bldP spid="8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800" y="897255"/>
            <a:ext cx="11658600" cy="5228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74" name="文本框 2051"/>
          <p:cNvSpPr txBox="1"/>
          <p:nvPr>
            <p:custDataLst>
              <p:tags r:id="rId2"/>
            </p:custDataLst>
          </p:nvPr>
        </p:nvSpPr>
        <p:spPr>
          <a:xfrm>
            <a:off x="0" y="132080"/>
            <a:ext cx="3528060" cy="64516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38100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课堂小结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58382"/>
          <p:cNvSpPr txBox="1"/>
          <p:nvPr>
            <p:custDataLst>
              <p:tags r:id="rId1"/>
            </p:custDataLst>
          </p:nvPr>
        </p:nvSpPr>
        <p:spPr>
          <a:xfrm>
            <a:off x="1195388" y="2028825"/>
            <a:ext cx="662463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8080"/>
                </a:solidFill>
                <a:latin typeface="微软雅黑" panose="020B0503020204020204" charset="-122"/>
                <a:ea typeface="微软雅黑"/>
              </a:rPr>
              <a:t>平面镜中所成的像与物体有什么特点呢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/>
              </a:rPr>
              <a:t>?</a:t>
            </a:r>
          </a:p>
        </p:txBody>
      </p:sp>
      <p:sp>
        <p:nvSpPr>
          <p:cNvPr id="14340" name="文本框 58382"/>
          <p:cNvSpPr txBox="1"/>
          <p:nvPr>
            <p:custDataLst>
              <p:tags r:id="rId2"/>
            </p:custDataLst>
          </p:nvPr>
        </p:nvSpPr>
        <p:spPr>
          <a:xfrm>
            <a:off x="-317" y="1203325"/>
            <a:ext cx="3348037" cy="522288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/>
              </a:rPr>
              <a:t>    </a:t>
            </a:r>
            <a:r>
              <a:rPr lang="zh-CN" altLang="en-US" sz="2800">
                <a:solidFill>
                  <a:srgbClr val="008080"/>
                </a:solidFill>
                <a:latin typeface="微软雅黑" panose="020B0503020204020204" charset="-122"/>
                <a:ea typeface="微软雅黑"/>
              </a:rPr>
              <a:t>一、提出问题</a:t>
            </a:r>
          </a:p>
        </p:txBody>
      </p:sp>
      <p:pic>
        <p:nvPicPr>
          <p:cNvPr id="14341" name="图片 10" descr="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298565" y="2952750"/>
            <a:ext cx="3985260" cy="302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1" descr="猫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712595" y="3013710"/>
            <a:ext cx="3868738" cy="302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74" name="文本框 2051"/>
          <p:cNvSpPr txBox="1"/>
          <p:nvPr>
            <p:custDataLst>
              <p:tags r:id="rId5"/>
            </p:custDataLst>
          </p:nvPr>
        </p:nvSpPr>
        <p:spPr>
          <a:xfrm>
            <a:off x="0" y="255270"/>
            <a:ext cx="6235065" cy="64516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38100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一、实验探究平面镜成像特点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"/>
          <p:cNvSpPr txBox="1"/>
          <p:nvPr>
            <p:custDataLst>
              <p:tags r:id="rId1"/>
            </p:custDataLst>
          </p:nvPr>
        </p:nvSpPr>
        <p:spPr>
          <a:xfrm>
            <a:off x="-30162" y="847725"/>
            <a:ext cx="3640138" cy="48895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</p:spPr>
        <p:txBody>
          <a:bodyPr lIns="0" tIns="0" rIns="0" bIns="0">
            <a:spAutoFit/>
          </a:bodyPr>
          <a:lstStyle/>
          <a:p>
            <a:pPr marR="0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    </a:t>
            </a: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二、</a:t>
            </a:r>
            <a:r>
              <a:rPr kumimoji="0" lang="en-US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猜想与假设：</a:t>
            </a:r>
          </a:p>
        </p:txBody>
      </p:sp>
      <p:sp>
        <p:nvSpPr>
          <p:cNvPr id="70" name="文本框 9"/>
          <p:cNvSpPr txBox="1"/>
          <p:nvPr>
            <p:custDataLst>
              <p:tags r:id="rId2"/>
            </p:custDataLst>
          </p:nvPr>
        </p:nvSpPr>
        <p:spPr>
          <a:xfrm>
            <a:off x="1085850" y="2282825"/>
            <a:ext cx="4283075" cy="538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1.像与物的大小相等。</a:t>
            </a:r>
          </a:p>
        </p:txBody>
      </p:sp>
      <p:sp>
        <p:nvSpPr>
          <p:cNvPr id="71" name="文本框 10"/>
          <p:cNvSpPr txBox="1"/>
          <p:nvPr>
            <p:custDataLst>
              <p:tags r:id="rId3"/>
            </p:custDataLst>
          </p:nvPr>
        </p:nvSpPr>
        <p:spPr>
          <a:xfrm>
            <a:off x="1085850" y="2944813"/>
            <a:ext cx="4092575" cy="5381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2.像有时大，有时小。</a:t>
            </a:r>
          </a:p>
        </p:txBody>
      </p:sp>
      <p:sp>
        <p:nvSpPr>
          <p:cNvPr id="72" name="文本框 11"/>
          <p:cNvSpPr txBox="1"/>
          <p:nvPr>
            <p:custDataLst>
              <p:tags r:id="rId4"/>
            </p:custDataLst>
          </p:nvPr>
        </p:nvSpPr>
        <p:spPr>
          <a:xfrm>
            <a:off x="1085850" y="3606800"/>
            <a:ext cx="6443663" cy="538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3.像与物到平面镜的距离相等。</a:t>
            </a:r>
          </a:p>
        </p:txBody>
      </p:sp>
      <p:sp>
        <p:nvSpPr>
          <p:cNvPr id="73" name="文本框 12"/>
          <p:cNvSpPr txBox="1"/>
          <p:nvPr>
            <p:custDataLst>
              <p:tags r:id="rId5"/>
            </p:custDataLst>
          </p:nvPr>
        </p:nvSpPr>
        <p:spPr>
          <a:xfrm>
            <a:off x="1085850" y="4230688"/>
            <a:ext cx="5129213" cy="5381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4.像到平面镜的距离远一些。</a:t>
            </a:r>
          </a:p>
        </p:txBody>
      </p:sp>
      <p:pic>
        <p:nvPicPr>
          <p:cNvPr id="15367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508750" y="1616075"/>
            <a:ext cx="4800600" cy="326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8" name="文本框 15"/>
          <p:cNvSpPr txBox="1"/>
          <p:nvPr>
            <p:custDataLst>
              <p:tags r:id="rId7"/>
            </p:custDataLst>
          </p:nvPr>
        </p:nvSpPr>
        <p:spPr>
          <a:xfrm>
            <a:off x="8709025" y="4298950"/>
            <a:ext cx="6731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8080"/>
                </a:solidFill>
                <a:latin typeface="微软雅黑" panose="020B0503020204020204" charset="-122"/>
                <a:ea typeface="微软雅黑"/>
              </a:rPr>
              <a:t>物</a:t>
            </a:r>
          </a:p>
        </p:txBody>
      </p:sp>
      <p:sp>
        <p:nvSpPr>
          <p:cNvPr id="15369" name="文本框 16"/>
          <p:cNvSpPr txBox="1"/>
          <p:nvPr>
            <p:custDataLst>
              <p:tags r:id="rId8"/>
            </p:custDataLst>
          </p:nvPr>
        </p:nvSpPr>
        <p:spPr>
          <a:xfrm>
            <a:off x="10337800" y="3638550"/>
            <a:ext cx="6731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8080"/>
                </a:solidFill>
                <a:latin typeface="微软雅黑" panose="020B0503020204020204" charset="-122"/>
                <a:ea typeface="微软雅黑"/>
              </a:rPr>
              <a:t>像</a:t>
            </a:r>
          </a:p>
        </p:txBody>
      </p:sp>
      <p:pic>
        <p:nvPicPr>
          <p:cNvPr id="15370" name="New picture"/>
          <p:cNvPicPr/>
          <p:nvPr>
            <p:custDataLst>
              <p:tags r:id="rId9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379200" y="121793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132513" y="2300288"/>
            <a:ext cx="5360987" cy="28082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9" name="直接连接符 28"/>
          <p:cNvCxnSpPr/>
          <p:nvPr>
            <p:custDataLst>
              <p:tags r:id="rId2"/>
            </p:custDataLst>
          </p:nvPr>
        </p:nvCxnSpPr>
        <p:spPr>
          <a:xfrm flipV="1">
            <a:off x="10106025" y="3068638"/>
            <a:ext cx="22225" cy="6223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>
            <p:custDataLst>
              <p:tags r:id="rId3"/>
            </p:custDataLst>
          </p:nvPr>
        </p:nvCxnSpPr>
        <p:spPr>
          <a:xfrm flipH="1" flipV="1">
            <a:off x="7391400" y="3644900"/>
            <a:ext cx="361950" cy="3635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>
            <p:custDataLst>
              <p:tags r:id="rId4"/>
            </p:custDataLst>
          </p:nvPr>
        </p:nvCxnSpPr>
        <p:spPr>
          <a:xfrm flipH="1" flipV="1">
            <a:off x="8759825" y="3429000"/>
            <a:ext cx="90488" cy="55562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14"/>
          <p:cNvSpPr txBox="1"/>
          <p:nvPr>
            <p:custDataLst>
              <p:tags r:id="rId5"/>
            </p:custDataLst>
          </p:nvPr>
        </p:nvSpPr>
        <p:spPr>
          <a:xfrm>
            <a:off x="9532938" y="2654300"/>
            <a:ext cx="1717675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薄玻璃板</a:t>
            </a:r>
          </a:p>
        </p:txBody>
      </p:sp>
      <p:sp>
        <p:nvSpPr>
          <p:cNvPr id="33" name="文本框 15"/>
          <p:cNvSpPr txBox="1"/>
          <p:nvPr>
            <p:custDataLst>
              <p:tags r:id="rId6"/>
            </p:custDataLst>
          </p:nvPr>
        </p:nvSpPr>
        <p:spPr>
          <a:xfrm>
            <a:off x="6777038" y="3317875"/>
            <a:ext cx="1098550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蜡烛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A</a:t>
            </a:r>
          </a:p>
        </p:txBody>
      </p:sp>
      <p:sp>
        <p:nvSpPr>
          <p:cNvPr id="34" name="文本框 16"/>
          <p:cNvSpPr txBox="1"/>
          <p:nvPr>
            <p:custDataLst>
              <p:tags r:id="rId7"/>
            </p:custDataLst>
          </p:nvPr>
        </p:nvSpPr>
        <p:spPr>
          <a:xfrm>
            <a:off x="7669213" y="2744788"/>
            <a:ext cx="1670050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与蜡烛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A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等大的蜡烛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B</a:t>
            </a:r>
          </a:p>
        </p:txBody>
      </p:sp>
      <p:sp>
        <p:nvSpPr>
          <p:cNvPr id="35" name="文本框 138252"/>
          <p:cNvSpPr txBox="1"/>
          <p:nvPr>
            <p:custDataLst>
              <p:tags r:id="rId8"/>
            </p:custDataLst>
          </p:nvPr>
        </p:nvSpPr>
        <p:spPr>
          <a:xfrm>
            <a:off x="1009650" y="1800225"/>
            <a:ext cx="4616450" cy="7032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>
              <a:lnSpc>
                <a:spcPct val="120000"/>
              </a:lnSpc>
            </a:pPr>
            <a:r>
              <a:rPr lang="en-US" altLang="zh-CN" sz="280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2800">
                <a:latin typeface="微软雅黑" panose="020B0503020204020204" charset="-122"/>
                <a:ea typeface="微软雅黑"/>
              </a:rPr>
              <a:t>如何比较像与物的大小？</a:t>
            </a:r>
          </a:p>
        </p:txBody>
      </p:sp>
      <p:grpSp>
        <p:nvGrpSpPr>
          <p:cNvPr id="2" name="组合 35"/>
          <p:cNvGrpSpPr/>
          <p:nvPr>
            <p:custDataLst>
              <p:tags r:id="rId9"/>
            </p:custDataLst>
          </p:nvPr>
        </p:nvGrpSpPr>
        <p:grpSpPr>
          <a:xfrm>
            <a:off x="939166" y="2615565"/>
            <a:ext cx="4291013" cy="698500"/>
            <a:chOff x="626" y="1897"/>
            <a:chExt cx="2659" cy="440"/>
          </a:xfrm>
          <a:solidFill>
            <a:schemeClr val="bg1"/>
          </a:solidFill>
        </p:grpSpPr>
        <p:sp>
          <p:nvSpPr>
            <p:cNvPr id="37" name="文本框 138256"/>
            <p:cNvSpPr txBox="1"/>
            <p:nvPr>
              <p:custDataLst>
                <p:tags r:id="rId14"/>
              </p:custDataLst>
            </p:nvPr>
          </p:nvSpPr>
          <p:spPr>
            <a:xfrm>
              <a:off x="626" y="1897"/>
              <a:ext cx="2659" cy="4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8" name="矩形 138257"/>
            <p:cNvSpPr/>
            <p:nvPr>
              <p:custDataLst>
                <p:tags r:id="rId15"/>
              </p:custDataLst>
            </p:nvPr>
          </p:nvSpPr>
          <p:spPr>
            <a:xfrm>
              <a:off x="658" y="1954"/>
              <a:ext cx="2627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ea"/>
                </a:rPr>
                <a:t>2.</a:t>
              </a:r>
              <a:r>
                <a:rPr kumimoji="0" lang="zh-CN" altLang="en-US" sz="2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ea"/>
                </a:rPr>
                <a:t>如何确定像的位置？</a:t>
              </a:r>
            </a:p>
          </p:txBody>
        </p:sp>
      </p:grpSp>
      <p:grpSp>
        <p:nvGrpSpPr>
          <p:cNvPr id="3" name="组合 38"/>
          <p:cNvGrpSpPr/>
          <p:nvPr>
            <p:custDataLst>
              <p:tags r:id="rId10"/>
            </p:custDataLst>
          </p:nvPr>
        </p:nvGrpSpPr>
        <p:grpSpPr>
          <a:xfrm>
            <a:off x="939800" y="3681413"/>
            <a:ext cx="5026025" cy="1701800"/>
            <a:chOff x="204" y="1389"/>
            <a:chExt cx="1996" cy="1813"/>
          </a:xfrm>
        </p:grpSpPr>
        <p:sp>
          <p:nvSpPr>
            <p:cNvPr id="16397" name="圆角矩形 138259"/>
            <p:cNvSpPr/>
            <p:nvPr>
              <p:custDataLst>
                <p:tags r:id="rId12"/>
              </p:custDataLst>
            </p:nvPr>
          </p:nvSpPr>
          <p:spPr>
            <a:xfrm rot="10797407" flipV="1">
              <a:off x="204" y="1389"/>
              <a:ext cx="1996" cy="1813"/>
            </a:xfrm>
            <a:prstGeom prst="roundRect">
              <a:avLst>
                <a:gd name="adj" fmla="val 9106"/>
              </a:avLst>
            </a:prstGeom>
            <a:solidFill>
              <a:srgbClr val="FFFFFF"/>
            </a:solidFill>
            <a:ln w="25400">
              <a:noFill/>
            </a:ln>
          </p:spPr>
          <p:txBody>
            <a:bodyPr wrap="none" anchor="ctr" anchorCtr="0"/>
            <a:lstStyle/>
            <a:p>
              <a:pPr eaLnBrk="0" hangingPunct="0"/>
              <a:endParaRPr lang="zh-CN" altLang="en-US" sz="2800"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6398" name="文本框 138260"/>
            <p:cNvSpPr txBox="1"/>
            <p:nvPr>
              <p:custDataLst>
                <p:tags r:id="rId13"/>
              </p:custDataLst>
            </p:nvPr>
          </p:nvSpPr>
          <p:spPr>
            <a:xfrm>
              <a:off x="227" y="1454"/>
              <a:ext cx="1950" cy="1702"/>
            </a:xfrm>
            <a:prstGeom prst="rect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0" scaled="0"/>
            </a:gradFill>
            <a:ln w="9525">
              <a:noFill/>
            </a:ln>
          </p:spPr>
          <p:txBody>
            <a:bodyPr/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800">
                  <a:solidFill>
                    <a:srgbClr val="008080"/>
                  </a:solidFill>
                  <a:latin typeface="微软雅黑" panose="020B0503020204020204" charset="-122"/>
                  <a:ea typeface="微软雅黑"/>
                </a:rPr>
                <a:t>器材</a:t>
              </a:r>
              <a:r>
                <a:rPr lang="en-US" altLang="zh-CN" sz="2800">
                  <a:solidFill>
                    <a:srgbClr val="008080"/>
                  </a:solidFill>
                  <a:latin typeface="微软雅黑" panose="020B0503020204020204" charset="-122"/>
                  <a:ea typeface="微软雅黑"/>
                </a:rPr>
                <a:t>: </a:t>
              </a:r>
              <a:r>
                <a:rPr lang="zh-CN" altLang="en-US" sz="2800">
                  <a:solidFill>
                    <a:schemeClr val="tx2"/>
                  </a:solidFill>
                  <a:latin typeface="微软雅黑" panose="020B0503020204020204" charset="-122"/>
                  <a:ea typeface="微软雅黑"/>
                </a:rPr>
                <a:t>薄玻璃板、支架、两个</a:t>
              </a:r>
              <a:r>
                <a:rPr lang="zh-CN" altLang="en-US" sz="2800">
                  <a:latin typeface="微软雅黑" panose="020B0503020204020204" charset="-122"/>
                  <a:ea typeface="微软雅黑"/>
                </a:rPr>
                <a:t>完全相同</a:t>
              </a:r>
              <a:r>
                <a:rPr lang="zh-CN" altLang="en-US" sz="2800">
                  <a:solidFill>
                    <a:schemeClr val="tx2"/>
                  </a:solidFill>
                  <a:latin typeface="微软雅黑" panose="020B0503020204020204" charset="-122"/>
                  <a:ea typeface="微软雅黑"/>
                </a:rPr>
                <a:t>的蜡烛、白纸一张、刻度尺、笔</a:t>
              </a:r>
            </a:p>
          </p:txBody>
        </p:sp>
      </p:grpSp>
      <p:sp>
        <p:nvSpPr>
          <p:cNvPr id="42" name="文本框 9"/>
          <p:cNvSpPr txBox="1"/>
          <p:nvPr>
            <p:custDataLst>
              <p:tags r:id="rId11"/>
            </p:custDataLst>
          </p:nvPr>
        </p:nvSpPr>
        <p:spPr>
          <a:xfrm>
            <a:off x="-29845" y="774700"/>
            <a:ext cx="2961005" cy="53848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txBody>
          <a:bodyPr wrap="square" lIns="0" tIns="0" rIns="0" bIns="0">
            <a:spAutoFit/>
          </a:bodyPr>
          <a:lstStyle/>
          <a:p>
            <a:pPr marR="0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    </a:t>
            </a:r>
            <a:r>
              <a:rPr kumimoji="0" lang="zh-CN" altLang="en-US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三、设计实验</a:t>
            </a:r>
            <a:r>
              <a:rPr kumimoji="0" lang="en-US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：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1936750" y="1316038"/>
            <a:ext cx="8229600" cy="53276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25000"/>
              </a:lnSpc>
              <a:spcBef>
                <a:spcPts val="25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</a:rPr>
              <a:t>）用玻璃板代替平面镜的目的：</a:t>
            </a:r>
          </a:p>
          <a:p>
            <a:pPr>
              <a:lnSpc>
                <a:spcPct val="125000"/>
              </a:lnSpc>
              <a:spcBef>
                <a:spcPts val="25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charset="-122"/>
              </a:rPr>
              <a:t>   </a:t>
            </a:r>
            <a:r>
              <a:rPr lang="zh-CN" altLang="en-US" sz="2600">
                <a:solidFill>
                  <a:srgbClr val="FF0000"/>
                </a:solidFill>
                <a:latin typeface="微软雅黑" panose="020B0503020204020204" charset="-122"/>
              </a:rPr>
              <a:t>能准确找到像的位置（透光、成像）</a:t>
            </a:r>
            <a:endParaRPr lang="zh-CN" altLang="en-US" sz="1800">
              <a:solidFill>
                <a:srgbClr val="FF0000"/>
              </a:solidFill>
              <a:latin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25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</a:rPr>
              <a:t>）用两支相同的蜡烛的目的：</a:t>
            </a:r>
          </a:p>
          <a:p>
            <a:pPr>
              <a:lnSpc>
                <a:spcPct val="125000"/>
              </a:lnSpc>
              <a:spcBef>
                <a:spcPts val="25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charset="-122"/>
              </a:rPr>
              <a:t>   </a:t>
            </a:r>
            <a:r>
              <a:rPr lang="zh-CN" altLang="en-US" sz="2600">
                <a:solidFill>
                  <a:srgbClr val="FF0000"/>
                </a:solidFill>
                <a:latin typeface="微软雅黑" panose="020B0503020204020204" charset="-122"/>
              </a:rPr>
              <a:t>比较像和物大小关系</a:t>
            </a:r>
            <a:endParaRPr lang="zh-CN" altLang="en-US" sz="1800">
              <a:solidFill>
                <a:srgbClr val="FF0000"/>
              </a:solidFill>
              <a:latin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25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</a:rPr>
              <a:t>）使用刻度尺的目的：</a:t>
            </a:r>
          </a:p>
          <a:p>
            <a:pPr>
              <a:lnSpc>
                <a:spcPct val="125000"/>
              </a:lnSpc>
              <a:spcBef>
                <a:spcPts val="25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charset="-122"/>
              </a:rPr>
              <a:t>   </a:t>
            </a:r>
            <a:r>
              <a:rPr lang="zh-CN" altLang="en-US" sz="2600">
                <a:solidFill>
                  <a:srgbClr val="FF0000"/>
                </a:solidFill>
                <a:latin typeface="微软雅黑" panose="020B0503020204020204" charset="-122"/>
              </a:rPr>
              <a:t>为了比较确定像与物体到平面镜的距离的关系</a:t>
            </a:r>
            <a:endParaRPr lang="zh-CN" altLang="en-US" sz="1800">
              <a:solidFill>
                <a:srgbClr val="FF0000"/>
              </a:solidFill>
              <a:latin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25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</a:rPr>
              <a:t>）光屏的作用：</a:t>
            </a:r>
          </a:p>
          <a:p>
            <a:pPr>
              <a:lnSpc>
                <a:spcPct val="125000"/>
              </a:lnSpc>
              <a:spcBef>
                <a:spcPts val="25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charset="-122"/>
              </a:rPr>
              <a:t> </a:t>
            </a:r>
            <a:r>
              <a:rPr lang="zh-CN" altLang="en-US" sz="2600">
                <a:latin typeface="微软雅黑" panose="020B0503020204020204" charset="-122"/>
              </a:rPr>
              <a:t>  </a:t>
            </a:r>
            <a:r>
              <a:rPr lang="zh-CN" altLang="en-US" sz="2600">
                <a:solidFill>
                  <a:srgbClr val="FF0000"/>
                </a:solidFill>
                <a:latin typeface="微软雅黑" panose="020B0503020204020204" charset="-122"/>
              </a:rPr>
              <a:t>检验成像是实像还是虚像</a:t>
            </a:r>
          </a:p>
        </p:txBody>
      </p:sp>
      <p:sp>
        <p:nvSpPr>
          <p:cNvPr id="76" name="文本框 9"/>
          <p:cNvSpPr txBox="1"/>
          <p:nvPr>
            <p:custDataLst>
              <p:tags r:id="rId2"/>
            </p:custDataLst>
          </p:nvPr>
        </p:nvSpPr>
        <p:spPr>
          <a:xfrm>
            <a:off x="420370" y="734060"/>
            <a:ext cx="3034665" cy="538480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</p:spPr>
        <p:txBody>
          <a:bodyPr wrap="square" lIns="0" tIns="0" rIns="0" bIns="0">
            <a:spAutoFit/>
          </a:bodyPr>
          <a:lstStyle/>
          <a:p>
            <a:pPr marR="0" algn="ctr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实验注意事项</a:t>
            </a:r>
            <a:r>
              <a:rPr kumimoji="0" lang="en-US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：</a:t>
            </a: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1620" y="3378400"/>
            <a:ext cx="784471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spc="150">
                <a:uFillTx/>
                <a:latin typeface="微软雅黑" panose="020B0503020204020204" charset="-122"/>
              </a:rPr>
              <a:t>③多次测量,避免偶然性,使结论具有普遍性</a:t>
            </a:r>
            <a:r>
              <a:rPr lang="en-US" altLang="zh-CN" sz="320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/>
              </a:rPr>
              <a:t>.</a:t>
            </a:r>
            <a:endParaRPr lang="zh-CN" altLang="en-US" sz="3200">
              <a:solidFill>
                <a:schemeClr val="bg1">
                  <a:lumMod val="1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Text Box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4622" y="919486"/>
            <a:ext cx="1161838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spc="150">
                <a:uFillTx/>
                <a:latin typeface="微软雅黑" panose="020B0503020204020204" charset="-122"/>
                <a:sym typeface="+mn-ea"/>
              </a:rPr>
              <a:t>①用玻璃板代替平面镜，既能成像，又能便于透过玻璃板找到像的位置。（</a:t>
            </a:r>
            <a:r>
              <a:rPr lang="zh-CN" altLang="en-US" sz="2400" spc="150">
                <a:solidFill>
                  <a:srgbClr val="FF0000"/>
                </a:solidFill>
                <a:uFillTx/>
                <a:latin typeface="微软雅黑" panose="020B0503020204020204" charset="-122"/>
                <a:sym typeface="+mn-ea"/>
              </a:rPr>
              <a:t>等效替代法</a:t>
            </a:r>
            <a:r>
              <a:rPr lang="zh-CN" altLang="en-US" sz="2400" spc="150">
                <a:uFillTx/>
                <a:latin typeface="微软雅黑" panose="020B0503020204020204" charset="-122"/>
                <a:sym typeface="+mn-ea"/>
              </a:rPr>
              <a:t>）</a:t>
            </a: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4371" y="2011220"/>
            <a:ext cx="8369871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pc="150">
                <a:uFillTx/>
                <a:latin typeface="微软雅黑" panose="020B0503020204020204" charset="-122"/>
              </a:rPr>
              <a:t>②用未点燃的相同大小的蜡烛替代点燃蜡烛的像,可以比较物体和像的大小.（</a:t>
            </a:r>
            <a:r>
              <a:rPr lang="zh-CN" altLang="en-US" sz="2400" spc="150">
                <a:solidFill>
                  <a:srgbClr val="FF0000"/>
                </a:solidFill>
                <a:uFillTx/>
                <a:latin typeface="微软雅黑" panose="020B0503020204020204" charset="-122"/>
              </a:rPr>
              <a:t>等效替代法</a:t>
            </a:r>
            <a:r>
              <a:rPr lang="zh-CN" altLang="en-US" sz="2400" spc="150">
                <a:uFillTx/>
                <a:latin typeface="微软雅黑" panose="020B0503020204020204" charset="-122"/>
              </a:rPr>
              <a:t>）</a:t>
            </a:r>
          </a:p>
        </p:txBody>
      </p:sp>
      <p:sp>
        <p:nvSpPr>
          <p:cNvPr id="3" name="文本框 9"/>
          <p:cNvSpPr txBox="1"/>
          <p:nvPr>
            <p:custDataLst>
              <p:tags r:id="rId4"/>
            </p:custDataLst>
          </p:nvPr>
        </p:nvSpPr>
        <p:spPr>
          <a:xfrm>
            <a:off x="251460" y="381000"/>
            <a:ext cx="2345055" cy="538480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</p:spPr>
        <p:txBody>
          <a:bodyPr wrap="square" lIns="0" tIns="0" rIns="0" bIns="0">
            <a:spAutoFit/>
          </a:bodyPr>
          <a:lstStyle/>
          <a:p>
            <a:pPr marR="0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 </a:t>
            </a: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   </a:t>
            </a: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实验方法</a:t>
            </a:r>
            <a:r>
              <a:rPr kumimoji="0" lang="en-US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30275" y="1941513"/>
          <a:ext cx="10363200" cy="3463925"/>
        </p:xfrm>
        <a:graphic>
          <a:graphicData uri="http://schemas.openxmlformats.org/drawingml/2006/table">
            <a:tbl>
              <a:tblPr/>
              <a:tblGrid>
                <a:gridCol w="1447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5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825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825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38067"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实验</a:t>
                      </a: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序号</a:t>
                      </a:r>
                    </a:p>
                  </a:txBody>
                  <a:tcPr marT="45724" marB="45724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物到平面镜的距离</a:t>
                      </a:r>
                      <a:r>
                        <a:rPr lang="en-US" altLang="x-none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/cm</a:t>
                      </a: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（</a:t>
                      </a:r>
                      <a:r>
                        <a:rPr lang="zh-CN" altLang="en-US" sz="24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物距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）</a:t>
                      </a: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像到平面镜的距离</a:t>
                      </a:r>
                      <a:r>
                        <a:rPr lang="en-US" altLang="x-none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/cm</a:t>
                      </a: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（</a:t>
                      </a:r>
                      <a:r>
                        <a:rPr lang="zh-CN" altLang="en-US" sz="24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像距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）</a:t>
                      </a: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像与物大小比较（放大、缩小或等大）</a:t>
                      </a: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像与物的连线与镜面的夹角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/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°</a:t>
                      </a:r>
                    </a:p>
                  </a:txBody>
                  <a:tcPr marT="45724" marB="45724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132"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第一次</a:t>
                      </a:r>
                    </a:p>
                  </a:txBody>
                  <a:tcPr marT="45724" marB="45724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63"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第二次</a:t>
                      </a:r>
                    </a:p>
                  </a:txBody>
                  <a:tcPr marT="45724" marB="45724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63"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第三次</a:t>
                      </a:r>
                    </a:p>
                  </a:txBody>
                  <a:tcPr marT="45724" marB="45724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4572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Wingdings 2" panose="05020102010507070707" pitchFamily="2" charset="2"/>
                        <a:buChar char=""/>
                        <a:defRPr sz="16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微软雅黑"/>
                        </a:defRPr>
                      </a:lvl1pPr>
                      <a:lvl2pPr marL="742950" lvl="1" indent="-285750" algn="l">
                        <a:defRPr sz="1400" kern="1200"/>
                      </a:lvl2pPr>
                      <a:lvl3pPr marL="1143000" lvl="2" indent="-228600" algn="l">
                        <a:defRPr sz="1200" kern="1200"/>
                      </a:lvl3pPr>
                      <a:lvl4pPr marL="1600200" lvl="3" indent="-228600" algn="l">
                        <a:defRPr sz="1000" kern="1200"/>
                      </a:lvl4pPr>
                      <a:lvl5pPr marL="2057400" lvl="4" indent="-228600" algn="l">
                        <a:defRPr sz="10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T="45724" marB="45724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文本框 9"/>
          <p:cNvSpPr txBox="1"/>
          <p:nvPr>
            <p:custDataLst>
              <p:tags r:id="rId2"/>
            </p:custDataLst>
          </p:nvPr>
        </p:nvSpPr>
        <p:spPr>
          <a:xfrm>
            <a:off x="642620" y="703580"/>
            <a:ext cx="2345055" cy="538480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</p:spPr>
        <p:txBody>
          <a:bodyPr wrap="square" lIns="0" tIns="0" rIns="0" bIns="0">
            <a:spAutoFit/>
          </a:bodyPr>
          <a:lstStyle/>
          <a:p>
            <a:pPr marR="0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1">
                <a:solidFill>
                  <a:srgbClr val="008080"/>
                </a:solidFill>
                <a:latin typeface="微软雅黑" panose="020B0503020204020204" charset="-122"/>
                <a:ea typeface="微软雅黑"/>
                <a:cs typeface="+mn-cs"/>
              </a:rPr>
              <a:t> </a:t>
            </a: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   </a:t>
            </a: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实验表格</a:t>
            </a:r>
            <a:r>
              <a:rPr kumimoji="0" lang="en-US" sz="2800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：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  <p:tag name="KSO_WM_UNIT_PLACING_PICTURE_USER_VIEWPORT" val="{&quot;height&quot;:1386,&quot;width&quot;:1325}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6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2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5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6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7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9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7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8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6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6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7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4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7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8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3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2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4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8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9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6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7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8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3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4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6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8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3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6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3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9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2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7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8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4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5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6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2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3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7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5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8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5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7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3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6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9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7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8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4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5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7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8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9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2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4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5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7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8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9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5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2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8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9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9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3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4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7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8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9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3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4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5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7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  <p:tag name="KSO_WM_MEDIACOVER_FLAG" val="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1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3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7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8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1516</Words>
  <Application>Microsoft Office PowerPoint</Application>
  <PresentationFormat>宽屏</PresentationFormat>
  <Paragraphs>193</Paragraphs>
  <Slides>34</Slides>
  <Notes>7</Notes>
  <HiddenSlides>0</HiddenSlides>
  <MMClips>2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黑体</vt:lpstr>
      <vt:lpstr>楷体</vt:lpstr>
      <vt:lpstr>微软雅黑</vt:lpstr>
      <vt:lpstr>Arial</vt:lpstr>
      <vt:lpstr>Arial Black</vt:lpstr>
      <vt:lpstr>Calibri</vt:lpstr>
      <vt:lpstr>Times New Roman</vt:lpstr>
      <vt:lpstr>Wingdings</vt:lpstr>
      <vt:lpstr>1_自定义设计方案</vt:lpstr>
      <vt:lpstr>自定义设计方案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1</cp:lastModifiedBy>
  <cp:revision>2</cp:revision>
  <cp:lastPrinted>2021-08-20T11:43:09Z</cp:lastPrinted>
  <dcterms:created xsi:type="dcterms:W3CDTF">2021-08-20T11:43:09Z</dcterms:created>
  <dcterms:modified xsi:type="dcterms:W3CDTF">2021-09-13T04:22:13Z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