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88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slides/slide191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s/slide2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s/slide216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23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  <p:sldId id="402" r:id="rId147"/>
    <p:sldId id="403" r:id="rId148"/>
    <p:sldId id="404" r:id="rId149"/>
    <p:sldId id="405" r:id="rId150"/>
    <p:sldId id="406" r:id="rId151"/>
    <p:sldId id="407" r:id="rId152"/>
    <p:sldId id="408" r:id="rId153"/>
    <p:sldId id="409" r:id="rId154"/>
    <p:sldId id="410" r:id="rId155"/>
    <p:sldId id="411" r:id="rId156"/>
    <p:sldId id="412" r:id="rId157"/>
    <p:sldId id="413" r:id="rId158"/>
    <p:sldId id="414" r:id="rId159"/>
    <p:sldId id="415" r:id="rId160"/>
    <p:sldId id="416" r:id="rId161"/>
    <p:sldId id="417" r:id="rId162"/>
    <p:sldId id="418" r:id="rId163"/>
    <p:sldId id="419" r:id="rId164"/>
    <p:sldId id="420" r:id="rId165"/>
    <p:sldId id="421" r:id="rId166"/>
    <p:sldId id="422" r:id="rId167"/>
    <p:sldId id="423" r:id="rId168"/>
    <p:sldId id="424" r:id="rId169"/>
    <p:sldId id="425" r:id="rId170"/>
    <p:sldId id="426" r:id="rId171"/>
    <p:sldId id="427" r:id="rId172"/>
    <p:sldId id="428" r:id="rId173"/>
    <p:sldId id="429" r:id="rId174"/>
    <p:sldId id="430" r:id="rId175"/>
    <p:sldId id="431" r:id="rId176"/>
    <p:sldId id="432" r:id="rId177"/>
    <p:sldId id="433" r:id="rId178"/>
    <p:sldId id="434" r:id="rId179"/>
    <p:sldId id="435" r:id="rId180"/>
    <p:sldId id="436" r:id="rId181"/>
    <p:sldId id="437" r:id="rId182"/>
    <p:sldId id="438" r:id="rId183"/>
    <p:sldId id="439" r:id="rId184"/>
    <p:sldId id="440" r:id="rId185"/>
    <p:sldId id="441" r:id="rId186"/>
    <p:sldId id="442" r:id="rId187"/>
    <p:sldId id="443" r:id="rId188"/>
    <p:sldId id="444" r:id="rId189"/>
    <p:sldId id="445" r:id="rId190"/>
    <p:sldId id="446" r:id="rId191"/>
    <p:sldId id="447" r:id="rId192"/>
    <p:sldId id="448" r:id="rId193"/>
    <p:sldId id="449" r:id="rId194"/>
    <p:sldId id="450" r:id="rId195"/>
    <p:sldId id="451" r:id="rId196"/>
    <p:sldId id="452" r:id="rId197"/>
    <p:sldId id="453" r:id="rId198"/>
    <p:sldId id="454" r:id="rId199"/>
    <p:sldId id="455" r:id="rId200"/>
    <p:sldId id="456" r:id="rId201"/>
    <p:sldId id="457" r:id="rId202"/>
    <p:sldId id="458" r:id="rId203"/>
    <p:sldId id="459" r:id="rId204"/>
    <p:sldId id="460" r:id="rId205"/>
    <p:sldId id="461" r:id="rId206"/>
    <p:sldId id="462" r:id="rId207"/>
    <p:sldId id="463" r:id="rId208"/>
    <p:sldId id="464" r:id="rId209"/>
    <p:sldId id="465" r:id="rId210"/>
    <p:sldId id="466" r:id="rId211"/>
    <p:sldId id="467" r:id="rId212"/>
    <p:sldId id="468" r:id="rId213"/>
    <p:sldId id="469" r:id="rId214"/>
    <p:sldId id="470" r:id="rId215"/>
    <p:sldId id="471" r:id="rId216"/>
    <p:sldId id="472" r:id="rId217"/>
    <p:sldId id="473" r:id="rId218"/>
    <p:sldId id="474" r:id="rId219"/>
    <p:sldId id="475" r:id="rId220"/>
    <p:sldId id="476" r:id="rId221"/>
    <p:sldId id="477" r:id="rId222"/>
    <p:sldId id="478" r:id="rId223"/>
    <p:sldId id="479" r:id="rId224"/>
    <p:sldId id="480" r:id="rId225"/>
    <p:sldId id="481" r:id="rId226"/>
    <p:sldId id="482" r:id="rId227"/>
    <p:sldId id="483" r:id="rId228"/>
    <p:sldId id="484" r:id="rId229"/>
    <p:sldId id="485" r:id="rId2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5" d="100"/>
          <a:sy n="155" d="100"/>
        </p:scale>
        <p:origin x="-52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theme" Target="theme/theme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231" Type="http://schemas.openxmlformats.org/officeDocument/2006/relationships/presProps" Target="presProps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5053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4232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6551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65045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3450455">
            <a:off x="11038277" y="5341988"/>
            <a:ext cx="661487" cy="1681192"/>
            <a:chOff x="11762339" y="3746221"/>
            <a:chExt cx="406107" cy="1155987"/>
          </a:xfrm>
        </p:grpSpPr>
        <p:sp>
          <p:nvSpPr>
            <p:cNvPr id="3" name="Freeform 16"/>
            <p:cNvSpPr>
              <a:spLocks/>
            </p:cNvSpPr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7"/>
            </a:p>
          </p:txBody>
        </p:sp>
        <p:sp>
          <p:nvSpPr>
            <p:cNvPr id="4" name="Freeform 30"/>
            <p:cNvSpPr>
              <a:spLocks/>
            </p:cNvSpPr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7"/>
            </a:p>
          </p:txBody>
        </p:sp>
        <p:sp>
          <p:nvSpPr>
            <p:cNvPr id="5" name="Freeform 12"/>
            <p:cNvSpPr>
              <a:spLocks/>
            </p:cNvSpPr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7"/>
            </a:p>
          </p:txBody>
        </p:sp>
      </p:grpSp>
      <p:grpSp>
        <p:nvGrpSpPr>
          <p:cNvPr id="6" name="组合 5"/>
          <p:cNvGrpSpPr/>
          <p:nvPr/>
        </p:nvGrpSpPr>
        <p:grpSpPr>
          <a:xfrm rot="2731254">
            <a:off x="490217" y="-162629"/>
            <a:ext cx="566183" cy="1611645"/>
            <a:chOff x="4454660" y="3810474"/>
            <a:chExt cx="406107" cy="1155987"/>
          </a:xfrm>
        </p:grpSpPr>
        <p:sp>
          <p:nvSpPr>
            <p:cNvPr id="7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7"/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7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7"/>
            </a:p>
          </p:txBody>
        </p:sp>
      </p:grpSp>
      <p:grpSp>
        <p:nvGrpSpPr>
          <p:cNvPr id="10" name="组合 9"/>
          <p:cNvGrpSpPr/>
          <p:nvPr/>
        </p:nvGrpSpPr>
        <p:grpSpPr>
          <a:xfrm rot="23880000" flipV="1">
            <a:off x="163789" y="1301"/>
            <a:ext cx="212643" cy="605292"/>
            <a:chOff x="4454660" y="3810474"/>
            <a:chExt cx="406107" cy="1155987"/>
          </a:xfrm>
        </p:grpSpPr>
        <p:sp>
          <p:nvSpPr>
            <p:cNvPr id="11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7"/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7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7"/>
            </a:p>
          </p:txBody>
        </p:sp>
      </p:grpSp>
      <p:grpSp>
        <p:nvGrpSpPr>
          <p:cNvPr id="14" name="组合 13"/>
          <p:cNvGrpSpPr/>
          <p:nvPr/>
        </p:nvGrpSpPr>
        <p:grpSpPr>
          <a:xfrm rot="23880000" flipV="1">
            <a:off x="11732396" y="6251410"/>
            <a:ext cx="212643" cy="605292"/>
            <a:chOff x="4454660" y="3810474"/>
            <a:chExt cx="406107" cy="1155987"/>
          </a:xfrm>
        </p:grpSpPr>
        <p:sp>
          <p:nvSpPr>
            <p:cNvPr id="15" name="Freeform 16"/>
            <p:cNvSpPr>
              <a:spLocks/>
            </p:cNvSpPr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7"/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7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7"/>
            </a:p>
          </p:txBody>
        </p:sp>
      </p:grpSp>
    </p:spTree>
    <p:extLst>
      <p:ext uri="{BB962C8B-B14F-4D97-AF65-F5344CB8AC3E}">
        <p14:creationId xmlns:p14="http://schemas.microsoft.com/office/powerpoint/2010/main" xmlns="" val="3368676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8261174"/>
      </p:ext>
    </p:extLst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7224"/>
            <a:ext cx="10363200" cy="1500449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2pPr>
            <a:lvl3pPr marL="108902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3pPr>
            <a:lvl4pPr marL="1633220" indent="0">
              <a:buNone/>
              <a:defRPr sz="1735">
                <a:solidFill>
                  <a:schemeClr val="tx1">
                    <a:tint val="75000"/>
                  </a:schemeClr>
                </a:solidFill>
              </a:defRPr>
            </a:lvl4pPr>
            <a:lvl5pPr marL="2176780" indent="0">
              <a:buNone/>
              <a:defRPr sz="1735">
                <a:solidFill>
                  <a:schemeClr val="tx1">
                    <a:tint val="75000"/>
                  </a:schemeClr>
                </a:solidFill>
              </a:defRPr>
            </a:lvl5pPr>
            <a:lvl6pPr marL="2722245" indent="0">
              <a:buNone/>
              <a:defRPr sz="1735">
                <a:solidFill>
                  <a:schemeClr val="tx1">
                    <a:tint val="75000"/>
                  </a:schemeClr>
                </a:solidFill>
              </a:defRPr>
            </a:lvl6pPr>
            <a:lvl7pPr marL="3266440" indent="0">
              <a:buNone/>
              <a:defRPr sz="1735">
                <a:solidFill>
                  <a:schemeClr val="tx1">
                    <a:tint val="75000"/>
                  </a:schemeClr>
                </a:solidFill>
              </a:defRPr>
            </a:lvl7pPr>
            <a:lvl8pPr marL="3810635" indent="0">
              <a:buNone/>
              <a:defRPr sz="1735">
                <a:solidFill>
                  <a:schemeClr val="tx1">
                    <a:tint val="75000"/>
                  </a:schemeClr>
                </a:solidFill>
              </a:defRPr>
            </a:lvl8pPr>
            <a:lvl9pPr marL="4354830" indent="0">
              <a:buNone/>
              <a:defRPr sz="173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2521089"/>
      </p:ext>
    </p:extLst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6754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3190627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6380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4557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8445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6247728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4847548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9318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0754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1E397-16EB-48FB-B506-5692E498059F}" type="datetimeFigureOut">
              <a:rPr lang="zh-CN" altLang="en-US" smtClean="0"/>
              <a:pPr/>
              <a:t>2020-03-26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290AE-006F-4E58-899E-DEE0A28A95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5528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6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6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16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6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6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16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6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6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6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6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6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6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6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6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6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16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6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16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0.png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6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6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6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7.png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6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6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6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6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6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6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16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6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6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6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6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6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6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6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6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6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16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16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6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6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16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16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16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16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16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16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6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6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16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16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16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16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7.png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16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6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16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16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16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16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16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16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16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16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6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16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16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16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16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16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16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16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6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16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16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16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16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16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16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16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16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16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16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16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16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16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16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16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16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6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16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16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16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16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16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16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png"/><Relationship Id="rId1" Type="http://schemas.openxmlformats.org/officeDocument/2006/relationships/slideLayout" Target="../slideLayouts/slideLayout16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9.png"/><Relationship Id="rId1" Type="http://schemas.openxmlformats.org/officeDocument/2006/relationships/slideLayout" Target="../slideLayouts/slideLayout16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6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6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/>
              <a:t>第六</a:t>
            </a:r>
            <a:r>
              <a:rPr lang="zh-CN" altLang="en-US" sz="4400" dirty="0" smtClean="0"/>
              <a:t>单元复习</a:t>
            </a:r>
            <a:r>
              <a:rPr lang="zh-CN" altLang="en-US" sz="4400" dirty="0"/>
              <a:t>课件</a:t>
            </a:r>
          </a:p>
        </p:txBody>
      </p:sp>
    </p:spTree>
    <p:extLst>
      <p:ext uri="{BB962C8B-B14F-4D97-AF65-F5344CB8AC3E}">
        <p14:creationId xmlns:p14="http://schemas.microsoft.com/office/powerpoint/2010/main" xmlns="" val="1546455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536013"/>
            <a:ext cx="12174099" cy="57742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3643953" y="2023465"/>
            <a:ext cx="2251880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3953" y="3487218"/>
            <a:ext cx="2033517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1940" y="4827265"/>
            <a:ext cx="5336275" cy="631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916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6184" y="409194"/>
            <a:ext cx="11159592" cy="59517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90792158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9623" y="747363"/>
            <a:ext cx="10618520" cy="54783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07161026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1988" y="341559"/>
            <a:ext cx="10550886" cy="61546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57108809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6721" y="679729"/>
            <a:ext cx="10550886" cy="55459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37669579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9623" y="1017898"/>
            <a:ext cx="9806913" cy="49372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37816859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1988" y="1491336"/>
            <a:ext cx="9874548" cy="38551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99480970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6721" y="747363"/>
            <a:ext cx="10212717" cy="54107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50885838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22523" y="1897139"/>
            <a:ext cx="9671646" cy="31111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7902076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4354" y="71025"/>
            <a:ext cx="10415619" cy="67633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33806114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9087" y="747363"/>
            <a:ext cx="10483253" cy="54107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575842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1988" y="612095"/>
            <a:ext cx="10347985" cy="5748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38462455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48561"/>
            <a:ext cx="12174099" cy="63491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3930555" y="1914283"/>
            <a:ext cx="1255593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0555" y="3580005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0554" y="5191135"/>
            <a:ext cx="3521123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158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569821"/>
            <a:ext cx="12174099" cy="57065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3753135" y="1491202"/>
            <a:ext cx="519979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3135" y="3911106"/>
            <a:ext cx="2047164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1373" y="5571883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374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1453" y="341559"/>
            <a:ext cx="10889057" cy="6222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86593236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9622" y="1829505"/>
            <a:ext cx="9942182" cy="31111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56509043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009442"/>
            <a:ext cx="12174099" cy="48189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3029804" y="2623966"/>
            <a:ext cx="7929348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2885" y="4252138"/>
            <a:ext cx="824324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7731" y="5080565"/>
            <a:ext cx="2060811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523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1453" y="273925"/>
            <a:ext cx="10550886" cy="6222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1270251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1453" y="273925"/>
            <a:ext cx="10686154" cy="63575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50395648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1453" y="1017898"/>
            <a:ext cx="10686154" cy="46667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26891646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1453" y="1153166"/>
            <a:ext cx="10550886" cy="46667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97577545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009442"/>
            <a:ext cx="12174099" cy="48189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528550" y="3418895"/>
            <a:ext cx="10153934" cy="240945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889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93060" y="612095"/>
            <a:ext cx="9130575" cy="5748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41771778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459917"/>
            <a:ext cx="12174099" cy="59264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310185" y="1341077"/>
            <a:ext cx="6878472" cy="65149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0184" y="3811322"/>
            <a:ext cx="10112991" cy="257500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158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288445"/>
            <a:ext cx="12174099" cy="42693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66278458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831903"/>
            <a:ext cx="12174099" cy="5182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0208526" y="3060695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049" y="5495727"/>
            <a:ext cx="4380930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572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736506"/>
            <a:ext cx="12174099" cy="3373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8134066" y="2678558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4066" y="3351838"/>
            <a:ext cx="1173708" cy="6878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4066" y="4293890"/>
            <a:ext cx="240200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271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992534"/>
            <a:ext cx="12174099" cy="48611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692321" y="2678557"/>
            <a:ext cx="7629099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2448" y="4283382"/>
            <a:ext cx="9826387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2448" y="5109494"/>
            <a:ext cx="1801504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332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000991"/>
            <a:ext cx="12174099" cy="48358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77253278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0312"/>
            <a:ext cx="12174099" cy="68056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87688862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990139"/>
            <a:ext cx="12174099" cy="28659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0413243" y="1990139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389" y="4288994"/>
            <a:ext cx="4626590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868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905591"/>
            <a:ext cx="12174099" cy="30350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5486400" y="2719501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3424" y="3459127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6400" y="4273037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57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53172"/>
            <a:ext cx="12174099" cy="45399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378424" y="2651262"/>
            <a:ext cx="10290411" cy="145671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8424" y="4944086"/>
            <a:ext cx="9799092" cy="6619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789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353666"/>
            <a:ext cx="12174099" cy="21389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5268037" y="3177466"/>
            <a:ext cx="2251880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090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328314"/>
            <a:ext cx="12174099" cy="21896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777922" y="3019752"/>
            <a:ext cx="10877265" cy="14981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930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45658"/>
            <a:ext cx="12174099" cy="67549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62025679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882629"/>
            <a:ext cx="12174099" cy="50809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58641159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5649" y="544462"/>
            <a:ext cx="11768296" cy="52754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19537759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8551" y="1220801"/>
            <a:ext cx="11362493" cy="43285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77436363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747" y="679728"/>
            <a:ext cx="12106467" cy="54783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898353149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017896"/>
            <a:ext cx="12174099" cy="10905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object 3"/>
          <p:cNvSpPr/>
          <p:nvPr/>
        </p:nvSpPr>
        <p:spPr>
          <a:xfrm>
            <a:off x="258740" y="2353671"/>
            <a:ext cx="11734480" cy="21135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4" name="object 4"/>
          <p:cNvSpPr/>
          <p:nvPr/>
        </p:nvSpPr>
        <p:spPr>
          <a:xfrm>
            <a:off x="5115" y="4619406"/>
            <a:ext cx="12174099" cy="9553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704927358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4" y="476827"/>
            <a:ext cx="11835930" cy="48020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9692639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381" y="273926"/>
            <a:ext cx="12038832" cy="6492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58932409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4" y="476828"/>
            <a:ext cx="12106467" cy="58165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254867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9622" y="1220801"/>
            <a:ext cx="10212717" cy="43285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24328610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5650" y="273926"/>
            <a:ext cx="11700663" cy="65604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789828391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787237"/>
            <a:ext cx="12174099" cy="9553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object 3"/>
          <p:cNvSpPr/>
          <p:nvPr/>
        </p:nvSpPr>
        <p:spPr>
          <a:xfrm>
            <a:off x="5115" y="2894736"/>
            <a:ext cx="12174099" cy="10567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4" name="object 4"/>
          <p:cNvSpPr/>
          <p:nvPr/>
        </p:nvSpPr>
        <p:spPr>
          <a:xfrm>
            <a:off x="5115" y="4069875"/>
            <a:ext cx="12174099" cy="9806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997533154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381" y="409193"/>
            <a:ext cx="11971198" cy="56812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88136789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108493"/>
            <a:ext cx="12174099" cy="11497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object 3"/>
          <p:cNvSpPr/>
          <p:nvPr/>
        </p:nvSpPr>
        <p:spPr>
          <a:xfrm>
            <a:off x="5115" y="3596445"/>
            <a:ext cx="12174099" cy="11413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367118073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860922"/>
            <a:ext cx="12174099" cy="11244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367826438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842"/>
            <a:ext cx="12174099" cy="68310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4165954529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47118"/>
            <a:ext cx="12174099" cy="65520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4084317583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552913"/>
            <a:ext cx="12174099" cy="57404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875913639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16204"/>
            <a:ext cx="12174099" cy="62138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876984350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009442"/>
            <a:ext cx="12174099" cy="4827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706268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1453" y="747363"/>
            <a:ext cx="10956689" cy="52754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165973385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871775"/>
            <a:ext cx="12174099" cy="31026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576093873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603639"/>
            <a:ext cx="12174099" cy="56474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715195882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286032"/>
            <a:ext cx="12174099" cy="22741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20901905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7204"/>
            <a:ext cx="12174099" cy="67718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585273586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71022"/>
            <a:ext cx="12174099" cy="67042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029754167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620548"/>
            <a:ext cx="12174099" cy="56051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000025865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3303"/>
            <a:ext cx="12174099" cy="66196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82797158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950270"/>
            <a:ext cx="12174099" cy="49457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679220174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683382"/>
            <a:ext cx="12174099" cy="14794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672552546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1264" y="189380"/>
            <a:ext cx="10593158" cy="65182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466885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4354" y="1964773"/>
            <a:ext cx="10415619" cy="29082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664847328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06292"/>
            <a:ext cx="12174099" cy="64336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946426595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83827"/>
            <a:ext cx="12174099" cy="60785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543086204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388"/>
            <a:ext cx="12174099" cy="68394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124520946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7204"/>
            <a:ext cx="12174099" cy="67718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374361304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516696"/>
            <a:ext cx="12174099" cy="38128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4241002563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5271" y="172473"/>
            <a:ext cx="10897510" cy="64843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863179298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789631"/>
            <a:ext cx="12174099" cy="52669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619317599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671272"/>
            <a:ext cx="12174099" cy="5503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343406928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75379"/>
            <a:ext cx="12174099" cy="61039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980275461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000991"/>
            <a:ext cx="12174099" cy="48358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3139084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8550" y="747363"/>
            <a:ext cx="11159592" cy="53430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496627279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666489"/>
            <a:ext cx="12174099" cy="15132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726126022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0096" y="240106"/>
            <a:ext cx="11159592" cy="65013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67042490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679727"/>
            <a:ext cx="12174099" cy="54952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287611759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705089"/>
            <a:ext cx="12174099" cy="54360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627273768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311395"/>
            <a:ext cx="12174099" cy="22234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500538241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19346"/>
            <a:ext cx="12174099" cy="46075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4153791356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33103"/>
            <a:ext cx="12174099" cy="61800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0181231" y="1382021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144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1453" y="409193"/>
            <a:ext cx="10821422" cy="50049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681452" y="4895484"/>
            <a:ext cx="2307407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524252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24657"/>
            <a:ext cx="12174099" cy="28913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object 3"/>
          <p:cNvSpPr/>
          <p:nvPr/>
        </p:nvSpPr>
        <p:spPr>
          <a:xfrm>
            <a:off x="5115" y="3334368"/>
            <a:ext cx="12174099" cy="14033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4" name="object 4"/>
          <p:cNvSpPr/>
          <p:nvPr/>
        </p:nvSpPr>
        <p:spPr>
          <a:xfrm>
            <a:off x="5115" y="4923754"/>
            <a:ext cx="12174099" cy="15048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5" name="矩形 4"/>
          <p:cNvSpPr/>
          <p:nvPr/>
        </p:nvSpPr>
        <p:spPr>
          <a:xfrm>
            <a:off x="6728347" y="1068122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288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387488"/>
            <a:ext cx="12174099" cy="20712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791570" y="3940154"/>
            <a:ext cx="5745708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181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87256" y="138659"/>
            <a:ext cx="10280351" cy="66281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134907441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04839"/>
            <a:ext cx="12174099" cy="66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6741995" y="1709567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508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44710"/>
            <a:ext cx="12174099" cy="45568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614150" y="5066915"/>
            <a:ext cx="8652680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658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0989" y="537720"/>
            <a:ext cx="10595142" cy="61360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3678" y="1231893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4097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243761"/>
            <a:ext cx="12174099" cy="23587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818866" y="3893209"/>
            <a:ext cx="6496334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227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764275"/>
            <a:ext cx="12174099" cy="53177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0235822" y="1627680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549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36255"/>
            <a:ext cx="12174099" cy="45821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504969" y="5094213"/>
            <a:ext cx="10795378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109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527550"/>
            <a:ext cx="12174099" cy="57911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570547246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789631"/>
            <a:ext cx="12174099" cy="52669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0181231" y="789631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776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888683"/>
            <a:ext cx="12174099" cy="30688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723331" y="4193459"/>
            <a:ext cx="10631605" cy="6651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493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62568"/>
            <a:ext cx="12174099" cy="67211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0167583" y="795166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823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6722" y="1220801"/>
            <a:ext cx="10686154" cy="44638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238107634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624204"/>
            <a:ext cx="12174099" cy="15978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542198" y="3423127"/>
            <a:ext cx="7942996" cy="63025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08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894736"/>
            <a:ext cx="12174099" cy="10567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4271814357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36255"/>
            <a:ext cx="12174099" cy="45821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706058891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33103"/>
            <a:ext cx="12174099" cy="61800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605674225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96384"/>
            <a:ext cx="12174099" cy="31027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object 3"/>
          <p:cNvSpPr/>
          <p:nvPr/>
        </p:nvSpPr>
        <p:spPr>
          <a:xfrm>
            <a:off x="5115" y="3030004"/>
            <a:ext cx="12174099" cy="36945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910639340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922499"/>
            <a:ext cx="12174099" cy="3001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59441748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899537"/>
            <a:ext cx="12174099" cy="50471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120734107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941807"/>
            <a:ext cx="12174099" cy="49626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609639190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279978"/>
            <a:ext cx="12174099" cy="42862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574949632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65469"/>
            <a:ext cx="12174099" cy="63153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897791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218401"/>
            <a:ext cx="12174099" cy="24094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9834123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6721" y="290834"/>
            <a:ext cx="10550886" cy="62054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164538539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924900"/>
            <a:ext cx="12174099" cy="49964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268950363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040861"/>
            <a:ext cx="12174099" cy="27645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4248691995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7204"/>
            <a:ext cx="12174099" cy="67718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490951077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235310"/>
            <a:ext cx="12174099" cy="23756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780202465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801740"/>
            <a:ext cx="12174099" cy="12427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762927903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64024"/>
            <a:ext cx="12174099" cy="65182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550712378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882629"/>
            <a:ext cx="12174099" cy="50809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638166822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57015"/>
            <a:ext cx="12174099" cy="63322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721115032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61625"/>
            <a:ext cx="12174099" cy="43877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958805879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992534"/>
            <a:ext cx="12174099" cy="27391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object 3"/>
          <p:cNvSpPr/>
          <p:nvPr/>
        </p:nvSpPr>
        <p:spPr>
          <a:xfrm>
            <a:off x="5115" y="4061424"/>
            <a:ext cx="12174099" cy="20543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8980614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07740"/>
            <a:ext cx="12174099" cy="62307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296538" y="1787857"/>
            <a:ext cx="10467832" cy="475065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863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708743"/>
            <a:ext cx="12174099" cy="14287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4129604008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54127"/>
            <a:ext cx="12174099" cy="67380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358136141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339157"/>
            <a:ext cx="12174099" cy="41679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440053233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10892"/>
            <a:ext cx="12174099" cy="46244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594992882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451462"/>
            <a:ext cx="12174099" cy="59433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841849831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57015"/>
            <a:ext cx="12174099" cy="34746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object 3"/>
          <p:cNvSpPr/>
          <p:nvPr/>
        </p:nvSpPr>
        <p:spPr>
          <a:xfrm>
            <a:off x="5115" y="3816249"/>
            <a:ext cx="12174099" cy="26461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031321919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767923"/>
            <a:ext cx="12174099" cy="1310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541678011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330703"/>
            <a:ext cx="12174099" cy="41848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818866" y="3920504"/>
            <a:ext cx="10849970" cy="148400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72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525150"/>
            <a:ext cx="12174099" cy="3795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887104" y="2337364"/>
            <a:ext cx="10781731" cy="29837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938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798090"/>
            <a:ext cx="12174099" cy="52500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0317708" y="1518498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69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017897"/>
            <a:ext cx="12174099" cy="48104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555844" y="2678558"/>
            <a:ext cx="10085695" cy="303985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793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426102"/>
            <a:ext cx="12174099" cy="59940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4174977254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854867"/>
            <a:ext cx="12174099" cy="31365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696035" y="4056982"/>
            <a:ext cx="5991367" cy="9343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547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44710"/>
            <a:ext cx="12174099" cy="45568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846162" y="3423126"/>
            <a:ext cx="10918208" cy="21588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03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722008"/>
            <a:ext cx="12174099" cy="54022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914401" y="2187239"/>
            <a:ext cx="10809026" cy="39370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3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7204"/>
            <a:ext cx="12174099" cy="67718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627797" y="1532145"/>
            <a:ext cx="9744501" cy="6787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434" y="2904507"/>
            <a:ext cx="11368584" cy="39045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127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04839"/>
            <a:ext cx="12174099" cy="66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229498509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841"/>
            <a:ext cx="12174099" cy="68225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0290413" y="112779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085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880243"/>
            <a:ext cx="12174099" cy="30857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709684" y="3423134"/>
            <a:ext cx="10713492" cy="14354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424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388"/>
            <a:ext cx="12174099" cy="68394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0112992" y="3388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268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962370"/>
            <a:ext cx="12174099" cy="9299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8773851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654379"/>
            <a:ext cx="12174099" cy="55375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419367" y="1545793"/>
            <a:ext cx="3616657" cy="6787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2889" y="3143295"/>
            <a:ext cx="10222173" cy="291631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764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026368"/>
            <a:ext cx="12174099" cy="47935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146413" y="3423135"/>
            <a:ext cx="10317706" cy="221339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629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516696"/>
            <a:ext cx="12174099" cy="38128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0328900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468385"/>
            <a:ext cx="12174099" cy="5909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0099344" y="2651262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394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691836"/>
            <a:ext cx="12174099" cy="14625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9210251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998588"/>
            <a:ext cx="12174099" cy="28490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7451678" y="2705853"/>
            <a:ext cx="1255593" cy="5832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60609" y="3423126"/>
            <a:ext cx="1446661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0608" y="4136751"/>
            <a:ext cx="1678675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668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313805"/>
            <a:ext cx="12174099" cy="42101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596788" y="2719501"/>
            <a:ext cx="7560859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4460" y="4149048"/>
            <a:ext cx="9567080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2448" y="4856997"/>
            <a:ext cx="9239533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649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1452" y="138659"/>
            <a:ext cx="11091958" cy="6492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6907790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73923"/>
            <a:ext cx="12174099" cy="62984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9484125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643512"/>
            <a:ext cx="12174099" cy="3559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7396438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8750"/>
            <a:ext cx="12174099" cy="67887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6607009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203894"/>
            <a:ext cx="12174099" cy="44384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0072049" y="1203894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331" y="4793961"/>
            <a:ext cx="4804011" cy="84840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12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990139"/>
            <a:ext cx="12174099" cy="28659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5308979" y="2787740"/>
            <a:ext cx="1255593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8978" y="3562621"/>
            <a:ext cx="1637731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1557" y="4245565"/>
            <a:ext cx="259307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828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567428"/>
            <a:ext cx="12174099" cy="37114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2033517" y="3101639"/>
            <a:ext cx="7492620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7289" y="4602893"/>
            <a:ext cx="6318913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84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220801"/>
            <a:ext cx="12174099" cy="44046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641445" y="2637614"/>
            <a:ext cx="10931855" cy="29878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849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388"/>
            <a:ext cx="12174099" cy="68394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9927771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8015" y="138658"/>
            <a:ext cx="11768296" cy="61546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7294080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22524" y="696637"/>
            <a:ext cx="9265843" cy="52585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820039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6721" y="950265"/>
            <a:ext cx="9874548" cy="51401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1389312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747" y="409193"/>
            <a:ext cx="12038832" cy="54107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3841857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544461"/>
            <a:ext cx="12174099" cy="54783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6864335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4" y="612096"/>
            <a:ext cx="11971198" cy="60194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1566848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381" y="71025"/>
            <a:ext cx="12038832" cy="66957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7581018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747" y="476828"/>
            <a:ext cx="12038832" cy="52078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6220969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409193"/>
            <a:ext cx="12174099" cy="63575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80474033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3819" y="206292"/>
            <a:ext cx="11430127" cy="66450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4889945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54890" y="476828"/>
            <a:ext cx="9671646" cy="53430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8470904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3283" y="138659"/>
            <a:ext cx="11091958" cy="65604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0167977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947863"/>
            <a:ext cx="12174099" cy="29505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731907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269124"/>
            <a:ext cx="12174099" cy="230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8639033" y="2323716"/>
            <a:ext cx="2033517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7785" y="3068285"/>
            <a:ext cx="2033517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3886" y="3822512"/>
            <a:ext cx="261809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041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751015"/>
            <a:ext cx="12174099" cy="13442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5957981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1453" y="409194"/>
            <a:ext cx="10686154" cy="59517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4565006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1988" y="273925"/>
            <a:ext cx="10415619" cy="6222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42163190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1988" y="341559"/>
            <a:ext cx="10280351" cy="6222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6378557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3819" y="409194"/>
            <a:ext cx="10483253" cy="60870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35418286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159226"/>
            <a:ext cx="12174099" cy="25278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6892119" y="2269124"/>
            <a:ext cx="2770495" cy="56961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2119" y="2948632"/>
            <a:ext cx="3562066" cy="73380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2119" y="3792335"/>
            <a:ext cx="1951630" cy="6795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361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269124"/>
            <a:ext cx="12174099" cy="230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2688610" y="3879561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9547" y="3879560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1989" y="3879559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11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9087" y="341559"/>
            <a:ext cx="10550886" cy="61546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61001047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95961" y="1897139"/>
            <a:ext cx="8251334" cy="30435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8231702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58466"/>
            <a:ext cx="12174099" cy="61293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3152632" y="1955226"/>
            <a:ext cx="6359857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2631" y="4329937"/>
            <a:ext cx="1678675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5681" y="5899401"/>
            <a:ext cx="2408831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407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1988" y="1288435"/>
            <a:ext cx="9604012" cy="44638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01560856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525150"/>
            <a:ext cx="12174099" cy="37959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3248167" y="2364659"/>
            <a:ext cx="4148919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7349" y="3947800"/>
            <a:ext cx="2879677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469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25426" y="138659"/>
            <a:ext cx="9130575" cy="65604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70812154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871775"/>
            <a:ext cx="12174099" cy="31026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3330054" y="4227444"/>
            <a:ext cx="4339988" cy="7470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571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093984"/>
            <a:ext cx="12174099" cy="46582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2292823" y="2637615"/>
            <a:ext cx="9171295" cy="6514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3708" y="3423125"/>
            <a:ext cx="4421874" cy="6166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7165" y="5041351"/>
            <a:ext cx="8625384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87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269124"/>
            <a:ext cx="12174099" cy="230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2156347" y="3852265"/>
            <a:ext cx="8502554" cy="7248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535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6184" y="341559"/>
            <a:ext cx="11091958" cy="61546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82500353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9087" y="747363"/>
            <a:ext cx="10618520" cy="53430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94530872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9087" y="1153166"/>
            <a:ext cx="10618520" cy="45314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84751600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1453" y="612096"/>
            <a:ext cx="10550886" cy="56136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37295810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6721" y="476828"/>
            <a:ext cx="10550886" cy="60194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71218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1988" y="1964773"/>
            <a:ext cx="10280351" cy="29082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90827387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812598"/>
            <a:ext cx="12174099" cy="32210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3179928" y="2692205"/>
            <a:ext cx="8256895" cy="51501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6913" y="3477720"/>
            <a:ext cx="9689909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6913" y="4266831"/>
            <a:ext cx="3466532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481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1737" y="814997"/>
            <a:ext cx="11151138" cy="52754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72199576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324649"/>
            <a:ext cx="12174099" cy="61969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351129" y="1243080"/>
            <a:ext cx="10003808" cy="218004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1129" y="5066916"/>
            <a:ext cx="10003808" cy="14546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308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888683"/>
            <a:ext cx="12174099" cy="30688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105469" y="3524719"/>
            <a:ext cx="10290412" cy="14328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506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550513"/>
            <a:ext cx="12174099" cy="37452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426539957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72473"/>
            <a:ext cx="12174099" cy="26461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object 3"/>
          <p:cNvSpPr/>
          <p:nvPr/>
        </p:nvSpPr>
        <p:spPr>
          <a:xfrm>
            <a:off x="-196948" y="2818637"/>
            <a:ext cx="13495279" cy="33985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4" name="矩形 3"/>
          <p:cNvSpPr/>
          <p:nvPr/>
        </p:nvSpPr>
        <p:spPr>
          <a:xfrm>
            <a:off x="10331356" y="2225334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073" y="5464801"/>
            <a:ext cx="10228472" cy="7524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4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939418"/>
            <a:ext cx="12174099" cy="2967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7670043" y="2569376"/>
            <a:ext cx="3248166" cy="67879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7212" y="3326879"/>
            <a:ext cx="2634017" cy="57854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3438" y="4117013"/>
            <a:ext cx="2347415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273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313805"/>
            <a:ext cx="12174099" cy="42101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678675" y="2610318"/>
            <a:ext cx="10017455" cy="141577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8675" y="4803987"/>
            <a:ext cx="8229600" cy="7200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347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8750"/>
            <a:ext cx="12174099" cy="67887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72756495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984084"/>
            <a:ext cx="12174099" cy="48780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244102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1453" y="747363"/>
            <a:ext cx="10483253" cy="52754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45953696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53172"/>
            <a:ext cx="12174099" cy="45399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0058401" y="1368372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262" y="4944086"/>
            <a:ext cx="5158853" cy="74900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867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964770"/>
            <a:ext cx="12174099" cy="29167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5349923" y="2774092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9923" y="3568479"/>
            <a:ext cx="996286" cy="5186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9922" y="4224980"/>
            <a:ext cx="2292823" cy="6565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540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78532"/>
            <a:ext cx="12174099" cy="44891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1746913" y="2705853"/>
            <a:ext cx="9880979" cy="1388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6913" y="4862199"/>
            <a:ext cx="7588156" cy="7594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466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930953"/>
            <a:ext cx="12174099" cy="2984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矩形 2"/>
          <p:cNvSpPr/>
          <p:nvPr/>
        </p:nvSpPr>
        <p:spPr>
          <a:xfrm>
            <a:off x="723332" y="3292707"/>
            <a:ext cx="10931856" cy="162259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760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1841"/>
            <a:ext cx="12174099" cy="68225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33733498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6185" y="273925"/>
            <a:ext cx="11024323" cy="6222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02408816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747" y="544462"/>
            <a:ext cx="12038832" cy="52754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14635805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3284" y="341559"/>
            <a:ext cx="11362493" cy="61546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47135155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19622" y="1761871"/>
            <a:ext cx="10483253" cy="31111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55759111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747363"/>
            <a:ext cx="12174099" cy="58841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523843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6721" y="1964773"/>
            <a:ext cx="10483253" cy="29082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34685475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87256" y="71025"/>
            <a:ext cx="10145083" cy="65604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4356068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4" y="273926"/>
            <a:ext cx="12106467" cy="6492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60377780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6721" y="476828"/>
            <a:ext cx="10212717" cy="60194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91076009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381" y="1964773"/>
            <a:ext cx="11835930" cy="31111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94020122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1085529"/>
            <a:ext cx="12174099" cy="11244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3" name="object 3"/>
          <p:cNvSpPr/>
          <p:nvPr/>
        </p:nvSpPr>
        <p:spPr>
          <a:xfrm>
            <a:off x="5115" y="2286046"/>
            <a:ext cx="12174099" cy="6255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  <p:sp>
        <p:nvSpPr>
          <p:cNvPr id="4" name="object 4"/>
          <p:cNvSpPr/>
          <p:nvPr/>
        </p:nvSpPr>
        <p:spPr>
          <a:xfrm>
            <a:off x="1966497" y="3182192"/>
            <a:ext cx="8826223" cy="208818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17421602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8015" y="138659"/>
            <a:ext cx="11903564" cy="65604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218365136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381" y="544462"/>
            <a:ext cx="11903564" cy="59517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68763691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381" y="1017898"/>
            <a:ext cx="11971198" cy="52078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47865800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747" y="2032407"/>
            <a:ext cx="11971198" cy="28406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319600092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15" y="2903191"/>
            <a:ext cx="12174099" cy="10398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175"/>
          </a:p>
        </p:txBody>
      </p:sp>
    </p:spTree>
    <p:extLst>
      <p:ext uri="{BB962C8B-B14F-4D97-AF65-F5344CB8AC3E}">
        <p14:creationId xmlns:p14="http://schemas.microsoft.com/office/powerpoint/2010/main" xmlns="" val="1005190958"/>
      </p:ext>
    </p:extLst>
  </p:cSld>
  <p:clrMapOvr>
    <a:masterClrMapping/>
  </p:clrMapOvr>
</p:sld>
</file>

<file path=ppt/theme/theme1.xml><?xml version="1.0" encoding="utf-8"?>
<a:theme xmlns:a="http://schemas.openxmlformats.org/drawingml/2006/main" name="蓝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4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蓝底" id="{7F41DD6C-CB56-41F9-8FE3-42201AA18EEC}" vid="{74D29309-34DA-43C0-9859-7963026F6EB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第六单元 复习课件</Template>
  <TotalTime>1</TotalTime>
  <Words>4</Words>
  <Application>Microsoft Office PowerPoint</Application>
  <PresentationFormat>自定义</PresentationFormat>
  <Paragraphs>1</Paragraphs>
  <Slides>229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229</vt:i4>
      </vt:variant>
    </vt:vector>
  </HeadingPairs>
  <TitlesOfParts>
    <vt:vector size="230" baseType="lpstr">
      <vt:lpstr>蓝底</vt:lpstr>
      <vt:lpstr>第六单元复习课件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第六单元 复习课件</dc:title>
  <dc:creator>田茂友</dc:creator>
  <cp:lastModifiedBy>mac-pc</cp:lastModifiedBy>
  <cp:revision>2</cp:revision>
  <dcterms:created xsi:type="dcterms:W3CDTF">2020-01-13T15:49:18Z</dcterms:created>
  <dcterms:modified xsi:type="dcterms:W3CDTF">2020-03-26T00:56:04Z</dcterms:modified>
</cp:coreProperties>
</file>