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64"/>
  </p:notesMasterIdLst>
  <p:sldIdLst>
    <p:sldId id="257" r:id="rId3"/>
    <p:sldId id="260" r:id="rId4"/>
    <p:sldId id="280" r:id="rId5"/>
    <p:sldId id="278" r:id="rId6"/>
    <p:sldId id="279" r:id="rId7"/>
    <p:sldId id="287" r:id="rId8"/>
    <p:sldId id="270" r:id="rId9"/>
    <p:sldId id="283" r:id="rId10"/>
    <p:sldId id="263" r:id="rId11"/>
    <p:sldId id="281" r:id="rId12"/>
    <p:sldId id="312" r:id="rId13"/>
    <p:sldId id="288" r:id="rId14"/>
    <p:sldId id="325" r:id="rId15"/>
    <p:sldId id="273" r:id="rId16"/>
    <p:sldId id="267" r:id="rId17"/>
    <p:sldId id="291" r:id="rId18"/>
    <p:sldId id="274" r:id="rId19"/>
    <p:sldId id="311" r:id="rId20"/>
    <p:sldId id="313" r:id="rId21"/>
    <p:sldId id="292" r:id="rId22"/>
    <p:sldId id="275" r:id="rId23"/>
    <p:sldId id="268" r:id="rId24"/>
    <p:sldId id="261" r:id="rId25"/>
    <p:sldId id="269" r:id="rId26"/>
    <p:sldId id="310" r:id="rId27"/>
    <p:sldId id="293" r:id="rId28"/>
    <p:sldId id="262" r:id="rId29"/>
    <p:sldId id="276" r:id="rId30"/>
    <p:sldId id="348" r:id="rId31"/>
    <p:sldId id="264" r:id="rId32"/>
    <p:sldId id="282" r:id="rId33"/>
    <p:sldId id="336" r:id="rId34"/>
    <p:sldId id="337" r:id="rId35"/>
    <p:sldId id="339" r:id="rId36"/>
    <p:sldId id="338" r:id="rId37"/>
    <p:sldId id="286" r:id="rId38"/>
    <p:sldId id="285" r:id="rId39"/>
    <p:sldId id="326" r:id="rId40"/>
    <p:sldId id="327" r:id="rId41"/>
    <p:sldId id="328" r:id="rId42"/>
    <p:sldId id="329" r:id="rId43"/>
    <p:sldId id="319" r:id="rId44"/>
    <p:sldId id="318" r:id="rId45"/>
    <p:sldId id="322" r:id="rId46"/>
    <p:sldId id="330" r:id="rId47"/>
    <p:sldId id="331" r:id="rId48"/>
    <p:sldId id="332" r:id="rId49"/>
    <p:sldId id="333" r:id="rId50"/>
    <p:sldId id="334" r:id="rId51"/>
    <p:sldId id="314" r:id="rId52"/>
    <p:sldId id="315" r:id="rId53"/>
    <p:sldId id="308" r:id="rId54"/>
    <p:sldId id="259" r:id="rId55"/>
    <p:sldId id="340" r:id="rId56"/>
    <p:sldId id="341" r:id="rId57"/>
    <p:sldId id="342" r:id="rId58"/>
    <p:sldId id="343" r:id="rId59"/>
    <p:sldId id="344" r:id="rId60"/>
    <p:sldId id="345" r:id="rId61"/>
    <p:sldId id="346" r:id="rId62"/>
    <p:sldId id="347" r:id="rId6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40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5F5F5F"/>
    <a:srgbClr val="6666FF"/>
    <a:srgbClr val="FF6600"/>
    <a:srgbClr val="6699FF"/>
    <a:srgbClr val="0066CC"/>
    <a:srgbClr val="CC0066"/>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920" autoAdjust="0"/>
  </p:normalViewPr>
  <p:slideViewPr>
    <p:cSldViewPr showGuides="1">
      <p:cViewPr varScale="1">
        <p:scale>
          <a:sx n="153" d="100"/>
          <a:sy n="153" d="100"/>
        </p:scale>
        <p:origin x="-232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页眉占位符 72705"/>
          <p:cNvSpPr>
            <a:spLocks noGrp="1"/>
          </p:cNvSpPr>
          <p:nvPr>
            <p:ph type="hdr" sz="quarter"/>
          </p:nvPr>
        </p:nvSpPr>
        <p:spPr>
          <a:xfrm>
            <a:off x="0" y="0"/>
            <a:ext cx="2971800" cy="457200"/>
          </a:xfrm>
          <a:prstGeom prst="rect">
            <a:avLst/>
          </a:prstGeom>
          <a:noFill/>
          <a:ln w="9525">
            <a:noFill/>
          </a:ln>
        </p:spPr>
        <p:txBody>
          <a:bodyPr/>
          <a:lstStyle/>
          <a:p>
            <a:pPr lvl="0" fontAlgn="base"/>
            <a:endParaRPr lang="zh-CN" sz="1200" strike="noStrike" noProof="1"/>
          </a:p>
        </p:txBody>
      </p:sp>
      <p:sp>
        <p:nvSpPr>
          <p:cNvPr id="72707" name="日期占位符 72706"/>
          <p:cNvSpPr>
            <a:spLocks noGrp="1"/>
          </p:cNvSpPr>
          <p:nvPr>
            <p:ph type="dt" idx="1"/>
          </p:nvPr>
        </p:nvSpPr>
        <p:spPr>
          <a:xfrm>
            <a:off x="3884613" y="0"/>
            <a:ext cx="2971800" cy="457200"/>
          </a:xfrm>
          <a:prstGeom prst="rect">
            <a:avLst/>
          </a:prstGeom>
          <a:noFill/>
          <a:ln w="9525">
            <a:noFill/>
          </a:ln>
        </p:spPr>
        <p:txBody>
          <a:bodyPr/>
          <a:lstStyle/>
          <a:p>
            <a:pPr lvl="0" algn="r" fontAlgn="base"/>
            <a:endParaRPr lang="zh-CN" altLang="en-US" sz="1200" strike="noStrike" noProof="1"/>
          </a:p>
        </p:txBody>
      </p:sp>
      <p:sp>
        <p:nvSpPr>
          <p:cNvPr id="3076" name="幻灯片图像占位符 72707"/>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文本占位符 72708"/>
          <p:cNvSpPr>
            <a:spLocks noGrp="1"/>
          </p:cNvSpPr>
          <p:nvPr>
            <p:ph type="body" sz="quarter"/>
          </p:nvPr>
        </p:nvSpPr>
        <p:spPr>
          <a:xfrm>
            <a:off x="685800" y="4343400"/>
            <a:ext cx="5486400" cy="4114800"/>
          </a:xfrm>
          <a:prstGeom prst="rect">
            <a:avLst/>
          </a:prstGeom>
          <a:noFill/>
          <a:ln w="9525">
            <a:noFill/>
          </a:ln>
        </p:spPr>
        <p:txBody>
          <a:bodyPr anchor="t"/>
          <a:lstStyle/>
          <a:p>
            <a:pPr lvl="0" indent="0"/>
            <a:r>
              <a:rPr lang="zh-CN" altLang="en-US" dirty="0"/>
              <a:t>单击此处编辑母版文本样式</a:t>
            </a:r>
          </a:p>
          <a:p>
            <a:pPr lvl="1" indent="0"/>
            <a:r>
              <a:rPr lang="zh-CN" altLang="en-US" dirty="0"/>
              <a:t>第二级</a:t>
            </a:r>
          </a:p>
          <a:p>
            <a:pPr lvl="2" indent="0"/>
            <a:r>
              <a:rPr lang="zh-CN" altLang="en-US" dirty="0"/>
              <a:t>第三级</a:t>
            </a:r>
          </a:p>
          <a:p>
            <a:pPr lvl="3" indent="0"/>
            <a:r>
              <a:rPr lang="zh-CN" altLang="en-US" dirty="0"/>
              <a:t>第四级</a:t>
            </a:r>
          </a:p>
          <a:p>
            <a:pPr lvl="4" indent="0"/>
            <a:r>
              <a:rPr lang="zh-CN" altLang="en-US" dirty="0"/>
              <a:t>第五级</a:t>
            </a:r>
          </a:p>
        </p:txBody>
      </p:sp>
      <p:sp>
        <p:nvSpPr>
          <p:cNvPr id="72710" name="页脚占位符 72709"/>
          <p:cNvSpPr>
            <a:spLocks noGrp="1"/>
          </p:cNvSpPr>
          <p:nvPr>
            <p:ph type="ftr" sz="quarter" idx="4"/>
          </p:nvPr>
        </p:nvSpPr>
        <p:spPr>
          <a:xfrm>
            <a:off x="0" y="8685213"/>
            <a:ext cx="2971800" cy="457200"/>
          </a:xfrm>
          <a:prstGeom prst="rect">
            <a:avLst/>
          </a:prstGeom>
          <a:noFill/>
          <a:ln w="9525">
            <a:noFill/>
          </a:ln>
        </p:spPr>
        <p:txBody>
          <a:bodyPr anchor="b"/>
          <a:lstStyle/>
          <a:p>
            <a:pPr lvl="0" fontAlgn="base"/>
            <a:endParaRPr lang="zh-CN" sz="1200" strike="noStrike" noProof="1"/>
          </a:p>
        </p:txBody>
      </p:sp>
      <p:sp>
        <p:nvSpPr>
          <p:cNvPr id="72711" name="灯片编号占位符 72710"/>
          <p:cNvSpPr>
            <a:spLocks noGrp="1"/>
          </p:cNvSpPr>
          <p:nvPr>
            <p:ph type="sldNum" sz="quarter" idx="5"/>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en-US" altLang="zh-CN" sz="1200" strike="noStrike" noProof="1" dirty="0">
                <a:latin typeface="Times New Roman" panose="02020603050405020304" pitchFamily="18" charset="0"/>
                <a:ea typeface="宋体" panose="02010600030101010101" pitchFamily="2" charset="-122"/>
                <a:cs typeface="+mn-ea"/>
              </a:rPr>
              <a:pPr lvl="0" algn="r" fontAlgn="base"/>
              <a:t>‹#›</a:t>
            </a:fld>
            <a:endParaRPr lang="zh-CN"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05473"/>
          <p:cNvSpPr>
            <a:spLocks noGrp="1" noRot="1" noChangeAspect="1" noTextEdit="1"/>
          </p:cNvSpPr>
          <p:nvPr>
            <p:ph type="sldImg"/>
          </p:nvPr>
        </p:nvSpPr>
        <p:spPr>
          <a:ln/>
        </p:spPr>
      </p:sp>
      <p:sp>
        <p:nvSpPr>
          <p:cNvPr id="47106" name="文本占位符 105474"/>
          <p:cNvSpPr>
            <a:spLocks noGrp="1"/>
          </p:cNvSpPr>
          <p:nvPr>
            <p:ph type="body"/>
          </p:nvPr>
        </p:nvSpPr>
        <p:spPr>
          <a:xfrm>
            <a:off x="914400" y="4343400"/>
            <a:ext cx="5029200" cy="4114800"/>
          </a:xfrm>
          <a:ln/>
        </p:spPr>
        <p:txBody>
          <a:bodyPr anchor="t"/>
          <a:lstStyle/>
          <a:p>
            <a:pPr lvl="0" indent="0"/>
            <a:endParaRPr lang="zh-CN" altLang="en-US" dirty="0"/>
          </a:p>
        </p:txBody>
      </p:sp>
      <p:sp>
        <p:nvSpPr>
          <p:cNvPr id="47107"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pPr lvl="0" indent="0" algn="r"/>
              <a:t>42</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03425"/>
          <p:cNvSpPr>
            <a:spLocks noGrp="1" noRot="1" noChangeAspect="1" noTextEdit="1"/>
          </p:cNvSpPr>
          <p:nvPr>
            <p:ph type="sldImg"/>
          </p:nvPr>
        </p:nvSpPr>
        <p:spPr>
          <a:ln/>
        </p:spPr>
      </p:sp>
      <p:sp>
        <p:nvSpPr>
          <p:cNvPr id="49154" name="文本占位符 103426"/>
          <p:cNvSpPr>
            <a:spLocks noGrp="1"/>
          </p:cNvSpPr>
          <p:nvPr>
            <p:ph type="body"/>
          </p:nvPr>
        </p:nvSpPr>
        <p:spPr>
          <a:xfrm>
            <a:off x="914400" y="4343400"/>
            <a:ext cx="5029200" cy="4114800"/>
          </a:xfrm>
          <a:ln/>
        </p:spPr>
        <p:txBody>
          <a:bodyPr anchor="t"/>
          <a:lstStyle/>
          <a:p>
            <a:pPr lvl="0" indent="0"/>
            <a:endParaRPr lang="zh-CN" altLang="en-US" dirty="0"/>
          </a:p>
        </p:txBody>
      </p:sp>
      <p:sp>
        <p:nvSpPr>
          <p:cNvPr id="49155"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pPr lvl="0" indent="0" algn="r"/>
              <a:t>43</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13665"/>
          <p:cNvSpPr>
            <a:spLocks noGrp="1" noRot="1" noChangeAspect="1" noTextEdit="1"/>
          </p:cNvSpPr>
          <p:nvPr>
            <p:ph type="sldImg"/>
          </p:nvPr>
        </p:nvSpPr>
        <p:spPr>
          <a:ln/>
        </p:spPr>
      </p:sp>
      <p:sp>
        <p:nvSpPr>
          <p:cNvPr id="51202" name="文本占位符 113666"/>
          <p:cNvSpPr>
            <a:spLocks noGrp="1"/>
          </p:cNvSpPr>
          <p:nvPr>
            <p:ph type="body"/>
          </p:nvPr>
        </p:nvSpPr>
        <p:spPr>
          <a:xfrm>
            <a:off x="914400" y="4343400"/>
            <a:ext cx="5029200" cy="4114800"/>
          </a:xfrm>
          <a:ln/>
        </p:spPr>
        <p:txBody>
          <a:bodyPr anchor="t"/>
          <a:lstStyle/>
          <a:p>
            <a:pPr lvl="0" indent="0"/>
            <a:endParaRPr lang="zh-CN" altLang="en-US" dirty="0"/>
          </a:p>
        </p:txBody>
      </p:sp>
      <p:sp>
        <p:nvSpPr>
          <p:cNvPr id="51203"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pPr lvl="0" indent="0" algn="r"/>
              <a:t>44</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55649"/>
          <p:cNvSpPr>
            <a:spLocks noGrp="1" noRot="1" noChangeAspect="1" noTextEdit="1"/>
          </p:cNvSpPr>
          <p:nvPr>
            <p:ph type="sldImg"/>
          </p:nvPr>
        </p:nvSpPr>
        <p:spPr>
          <a:ln/>
        </p:spPr>
      </p:sp>
      <p:sp>
        <p:nvSpPr>
          <p:cNvPr id="67586" name="文本占位符 155650"/>
          <p:cNvSpPr>
            <a:spLocks noGrp="1"/>
          </p:cNvSpPr>
          <p:nvPr>
            <p:ph type="body"/>
          </p:nvPr>
        </p:nvSpPr>
        <p:spPr>
          <a:xfrm>
            <a:off x="914400" y="4343400"/>
            <a:ext cx="5029200" cy="4114800"/>
          </a:xfrm>
          <a:ln/>
        </p:spPr>
        <p:txBody>
          <a:bodyPr anchor="t"/>
          <a:lstStyle/>
          <a:p>
            <a:pPr lvl="0" indent="0"/>
            <a:endParaRPr lang="zh-CN" altLang="en-US" dirty="0"/>
          </a:p>
        </p:txBody>
      </p:sp>
      <p:sp>
        <p:nvSpPr>
          <p:cNvPr id="67587"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Times New Roman" panose="02020603050405020304" pitchFamily="18" charset="0"/>
                <a:ea typeface="宋体" panose="02010600030101010101" pitchFamily="2" charset="-122"/>
              </a:rPr>
              <a:pPr lvl="0" indent="0" algn="r"/>
              <a:t>59</a:t>
            </a:fld>
            <a:endParaRPr lang="zh-CN" altLang="en-US" sz="1200" dirty="0">
              <a:latin typeface="Times New Roman" panose="02020603050405020304" pitchFamily="18"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57697"/>
          <p:cNvSpPr>
            <a:spLocks noGrp="1" noRot="1" noChangeAspect="1" noTextEdit="1"/>
          </p:cNvSpPr>
          <p:nvPr>
            <p:ph type="sldImg"/>
          </p:nvPr>
        </p:nvSpPr>
        <p:spPr>
          <a:ln/>
        </p:spPr>
      </p:sp>
      <p:sp>
        <p:nvSpPr>
          <p:cNvPr id="69634" name="文本占位符 157698"/>
          <p:cNvSpPr>
            <a:spLocks noGrp="1"/>
          </p:cNvSpPr>
          <p:nvPr>
            <p:ph type="body"/>
          </p:nvPr>
        </p:nvSpPr>
        <p:spPr>
          <a:xfrm>
            <a:off x="914400" y="4343400"/>
            <a:ext cx="5029200" cy="4114800"/>
          </a:xfrm>
          <a:ln/>
        </p:spPr>
        <p:txBody>
          <a:bodyPr anchor="t"/>
          <a:lstStyle/>
          <a:p>
            <a:pPr lvl="0" indent="0"/>
            <a:endParaRPr lang="zh-CN" altLang="en-US" dirty="0"/>
          </a:p>
        </p:txBody>
      </p:sp>
      <p:sp>
        <p:nvSpPr>
          <p:cNvPr id="69635"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Times New Roman" panose="02020603050405020304" pitchFamily="18" charset="0"/>
                <a:ea typeface="宋体" panose="02010600030101010101" pitchFamily="2" charset="-122"/>
              </a:rPr>
              <a:pPr lvl="0" indent="0" algn="r"/>
              <a:t>60</a:t>
            </a:fld>
            <a:endParaRPr lang="zh-CN" altLang="en-US" sz="1200" dirty="0">
              <a:latin typeface="Times New Roman" panose="02020603050405020304" pitchFamily="18"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59745"/>
          <p:cNvSpPr>
            <a:spLocks noGrp="1" noRot="1" noChangeAspect="1" noTextEdit="1"/>
          </p:cNvSpPr>
          <p:nvPr>
            <p:ph type="sldImg"/>
          </p:nvPr>
        </p:nvSpPr>
        <p:spPr>
          <a:ln/>
        </p:spPr>
      </p:sp>
      <p:sp>
        <p:nvSpPr>
          <p:cNvPr id="71682" name="文本占位符 159746"/>
          <p:cNvSpPr>
            <a:spLocks noGrp="1"/>
          </p:cNvSpPr>
          <p:nvPr>
            <p:ph type="body"/>
          </p:nvPr>
        </p:nvSpPr>
        <p:spPr>
          <a:xfrm>
            <a:off x="914400" y="4343400"/>
            <a:ext cx="5029200" cy="4114800"/>
          </a:xfrm>
          <a:ln/>
        </p:spPr>
        <p:txBody>
          <a:bodyPr anchor="t"/>
          <a:lstStyle/>
          <a:p>
            <a:pPr lvl="0" indent="0"/>
            <a:endParaRPr lang="zh-CN" altLang="en-US" dirty="0"/>
          </a:p>
        </p:txBody>
      </p:sp>
      <p:sp>
        <p:nvSpPr>
          <p:cNvPr id="71683"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Times New Roman" panose="02020603050405020304" pitchFamily="18" charset="0"/>
                <a:ea typeface="宋体" panose="02010600030101010101" pitchFamily="2" charset="-122"/>
              </a:rPr>
              <a:pPr lvl="0" indent="0" algn="r"/>
              <a:t>61</a:t>
            </a:fld>
            <a:endParaRPr lang="zh-CN" altLang="en-US" sz="1200" dirty="0">
              <a:latin typeface="Times New Roman" panose="02020603050405020304" pitchFamily="18"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p>
        </p:txBody>
      </p:sp>
      <p:sp>
        <p:nvSpPr>
          <p:cNvPr id="8" name="页脚占位符 7"/>
          <p:cNvSpPr>
            <a:spLocks noGrp="1"/>
          </p:cNvSpPr>
          <p:nvPr>
            <p:ph type="ftr" sz="quarter" idx="11"/>
          </p:nvPr>
        </p:nvSpPr>
        <p:spPr/>
        <p:txBody>
          <a:bodyPr/>
          <a:lstStyle/>
          <a:p>
            <a:pPr lvl="0" fontAlgn="base"/>
            <a:endParaRPr lang="zh-CN"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p>
        </p:txBody>
      </p:sp>
      <p:sp>
        <p:nvSpPr>
          <p:cNvPr id="4" name="页脚占位符 3"/>
          <p:cNvSpPr>
            <a:spLocks noGrp="1"/>
          </p:cNvSpPr>
          <p:nvPr>
            <p:ph type="ftr" sz="quarter" idx="11"/>
          </p:nvPr>
        </p:nvSpPr>
        <p:spPr/>
        <p:txBody>
          <a:bodyPr/>
          <a:lstStyle/>
          <a:p>
            <a:pPr lvl="0" fontAlgn="base"/>
            <a:endParaRPr lang="zh-CN"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p>
        </p:txBody>
      </p:sp>
      <p:sp>
        <p:nvSpPr>
          <p:cNvPr id="3" name="页脚占位符 2"/>
          <p:cNvSpPr>
            <a:spLocks noGrp="1"/>
          </p:cNvSpPr>
          <p:nvPr>
            <p:ph type="ftr" sz="quarter" idx="11"/>
          </p:nvPr>
        </p:nvSpPr>
        <p:spPr/>
        <p:txBody>
          <a:bodyPr/>
          <a:lstStyle/>
          <a:p>
            <a:pPr lvl="0" fontAlgn="base"/>
            <a:endParaRPr lang="zh-CN"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p>
        </p:txBody>
      </p:sp>
      <p:sp>
        <p:nvSpPr>
          <p:cNvPr id="8" name="页脚占位符 7"/>
          <p:cNvSpPr>
            <a:spLocks noGrp="1"/>
          </p:cNvSpPr>
          <p:nvPr>
            <p:ph type="ftr" sz="quarter" idx="11"/>
          </p:nvPr>
        </p:nvSpPr>
        <p:spPr/>
        <p:txBody>
          <a:bodyPr/>
          <a:lstStyle/>
          <a:p>
            <a:pPr lvl="0" fontAlgn="base"/>
            <a:endParaRPr lang="zh-CN"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p>
        </p:txBody>
      </p:sp>
      <p:sp>
        <p:nvSpPr>
          <p:cNvPr id="4" name="页脚占位符 3"/>
          <p:cNvSpPr>
            <a:spLocks noGrp="1"/>
          </p:cNvSpPr>
          <p:nvPr>
            <p:ph type="ftr" sz="quarter" idx="11"/>
          </p:nvPr>
        </p:nvSpPr>
        <p:spPr/>
        <p:txBody>
          <a:bodyPr/>
          <a:lstStyle/>
          <a:p>
            <a:pPr lvl="0" fontAlgn="base"/>
            <a:endParaRPr lang="zh-CN"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p>
        </p:txBody>
      </p:sp>
      <p:sp>
        <p:nvSpPr>
          <p:cNvPr id="3" name="页脚占位符 2"/>
          <p:cNvSpPr>
            <a:spLocks noGrp="1"/>
          </p:cNvSpPr>
          <p:nvPr>
            <p:ph type="ftr" sz="quarter" idx="11"/>
          </p:nvPr>
        </p:nvSpPr>
        <p:spPr/>
        <p:txBody>
          <a:bodyPr/>
          <a:lstStyle/>
          <a:p>
            <a:pPr lvl="0" fontAlgn="base"/>
            <a:endParaRPr lang="zh-CN"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lstStyle/>
          <a:p>
            <a:pPr lvl="0" indent="0"/>
            <a:r>
              <a:rPr lang="zh-CN" altLang="en-US" dirty="0"/>
              <a:t>单击此处编辑母版标题样式</a:t>
            </a:r>
          </a:p>
        </p:txBody>
      </p:sp>
      <p:sp>
        <p:nvSpPr>
          <p:cNvPr id="1027" name="文本占位符 1026"/>
          <p:cNvSpPr>
            <a:spLocks noGrp="1"/>
          </p:cNvSpPr>
          <p:nvPr>
            <p:ph type="body"/>
          </p:nvPr>
        </p:nvSpPr>
        <p:spPr>
          <a:xfrm>
            <a:off x="685800" y="1981200"/>
            <a:ext cx="7772400" cy="4114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136193"/>
          <p:cNvSpPr>
            <a:spLocks noGrp="1"/>
          </p:cNvSpPr>
          <p:nvPr>
            <p:ph type="title"/>
          </p:nvPr>
        </p:nvSpPr>
        <p:spPr>
          <a:xfrm>
            <a:off x="685800" y="609600"/>
            <a:ext cx="7772400" cy="1143000"/>
          </a:xfrm>
          <a:prstGeom prst="rect">
            <a:avLst/>
          </a:prstGeom>
          <a:noFill/>
          <a:ln w="9525">
            <a:noFill/>
          </a:ln>
        </p:spPr>
        <p:txBody>
          <a:bodyPr anchor="ctr"/>
          <a:lstStyle/>
          <a:p>
            <a:pPr lvl="0" indent="0"/>
            <a:r>
              <a:rPr lang="zh-CN" altLang="en-US" dirty="0"/>
              <a:t>单击此处编辑母版标题样式</a:t>
            </a:r>
          </a:p>
        </p:txBody>
      </p:sp>
      <p:sp>
        <p:nvSpPr>
          <p:cNvPr id="2051" name="文本占位符 136194"/>
          <p:cNvSpPr>
            <a:spLocks noGrp="1"/>
          </p:cNvSpPr>
          <p:nvPr>
            <p:ph type="body"/>
          </p:nvPr>
        </p:nvSpPr>
        <p:spPr>
          <a:xfrm>
            <a:off x="685800" y="1981200"/>
            <a:ext cx="7772400" cy="4114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36196" name="日期占位符 136195"/>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fontAlgn="base"/>
            <a:endParaRPr lang="zh-CN" altLang="en-US" strike="noStrike" noProof="1"/>
          </a:p>
        </p:txBody>
      </p:sp>
      <p:sp>
        <p:nvSpPr>
          <p:cNvPr id="136197" name="页脚占位符 136196"/>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fontAlgn="base"/>
            <a:endParaRPr lang="zh-CN" strike="noStrike" noProof="1"/>
          </a:p>
        </p:txBody>
      </p:sp>
      <p:sp>
        <p:nvSpPr>
          <p:cNvPr id="136198" name="灯片编号占位符 136197"/>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40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image.baidu.com/i?ct=503316480&amp;z=0&amp;tn=baiduimagedetail&amp;word=%C8%FD%CF%BF&amp;in=12&amp;cl=2&amp;cm=1&amp;sc=0&amp;lm=-1&amp;pn=11&amp;rn=1"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WINDOWS/Desktop/&#25105;&#30340;&#20844;&#25991;&#21253;/&#19977;&#23777;&#31070;&#20892;&#26550;&#20171;&#32461;.files/xl01.jpg"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文本框 3073"/>
          <p:cNvSpPr txBox="1"/>
          <p:nvPr/>
        </p:nvSpPr>
        <p:spPr>
          <a:xfrm>
            <a:off x="-396875" y="0"/>
            <a:ext cx="9540875" cy="6858000"/>
          </a:xfrm>
          <a:prstGeom prst="rect">
            <a:avLst/>
          </a:prstGeom>
          <a:solidFill>
            <a:schemeClr val="tx1"/>
          </a:solidFill>
          <a:ln w="9525">
            <a:noFill/>
          </a:ln>
        </p:spPr>
        <p:txBody>
          <a:bodyPr vert="eaVert" anchor="t">
            <a:spAutoFit/>
          </a:bodyPr>
          <a:lstStyle/>
          <a:p>
            <a:pPr lvl="0" indent="0">
              <a:spcBef>
                <a:spcPct val="50000"/>
              </a:spcBef>
            </a:pPr>
            <a:r>
              <a:rPr lang="zh-CN" altLang="en-US" sz="2400" dirty="0">
                <a:latin typeface="Times New Roman" panose="02020603050405020304" pitchFamily="18" charset="0"/>
                <a:ea typeface="宋体" panose="02010600030101010101" pitchFamily="2" charset="-122"/>
              </a:rPr>
              <a:t>　</a:t>
            </a:r>
            <a:r>
              <a:rPr lang="zh-CN" altLang="en-US" sz="3200" dirty="0">
                <a:latin typeface="Times New Roman" panose="02020603050405020304" pitchFamily="18" charset="0"/>
                <a:ea typeface="宋体" panose="02010600030101010101" pitchFamily="2" charset="-122"/>
              </a:rPr>
              <a:t>　 </a:t>
            </a:r>
          </a:p>
          <a:p>
            <a:pPr lvl="0" indent="0">
              <a:spcBef>
                <a:spcPct val="50000"/>
              </a:spcBef>
            </a:pPr>
            <a:r>
              <a:rPr lang="zh-CN" altLang="en-US" sz="3200" dirty="0">
                <a:solidFill>
                  <a:schemeClr val="bg1"/>
                </a:solidFill>
                <a:latin typeface="隶书" pitchFamily="49" charset="-122"/>
                <a:ea typeface="隶书" pitchFamily="49" charset="-122"/>
              </a:rPr>
              <a:t>自三峡七百里中两岸连山略无阕处重岩叠障隐天蔽日自非亭午夜分不见曦月</a:t>
            </a:r>
          </a:p>
          <a:p>
            <a:pPr lvl="0" indent="0">
              <a:spcBef>
                <a:spcPct val="50000"/>
              </a:spcBef>
            </a:pPr>
            <a:r>
              <a:rPr lang="zh-CN" altLang="en-US" sz="3200" dirty="0">
                <a:solidFill>
                  <a:schemeClr val="bg1"/>
                </a:solidFill>
                <a:latin typeface="隶书" pitchFamily="49" charset="-122"/>
                <a:ea typeface="隶书" pitchFamily="49" charset="-122"/>
              </a:rPr>
              <a:t>    至于夏水襄陵沿溯阻绝或王命急宣有时朝发白帝暮到江陵其间千二百里虽乘奔御风不以疾也</a:t>
            </a:r>
          </a:p>
          <a:p>
            <a:pPr lvl="0" indent="0">
              <a:spcBef>
                <a:spcPct val="50000"/>
              </a:spcBef>
            </a:pPr>
            <a:r>
              <a:rPr lang="zh-CN" altLang="en-US" sz="3200" dirty="0">
                <a:solidFill>
                  <a:schemeClr val="bg1"/>
                </a:solidFill>
                <a:latin typeface="隶书" pitchFamily="49" charset="-122"/>
                <a:ea typeface="隶书" pitchFamily="49" charset="-122"/>
              </a:rPr>
              <a:t>    春冬之时则素湍绿潭回请清倒影绝巘多生怪柏悬泉瀑布飞漱其间清荣峻茂良多趣味</a:t>
            </a:r>
          </a:p>
          <a:p>
            <a:pPr lvl="0" indent="0">
              <a:spcBef>
                <a:spcPct val="50000"/>
              </a:spcBef>
            </a:pPr>
            <a:r>
              <a:rPr lang="zh-CN" altLang="en-US" sz="3200" dirty="0">
                <a:solidFill>
                  <a:schemeClr val="bg1"/>
                </a:solidFill>
                <a:latin typeface="隶书" pitchFamily="49" charset="-122"/>
                <a:ea typeface="隶书" pitchFamily="49" charset="-122"/>
              </a:rPr>
              <a:t>    每至晴初霜旦林寒涧肃常有高猿长啸属引凄凉空谷传响哀转久绝故渔者歌曰巴东三峡巫峡长，猿鸣三声泪沾裳</a:t>
            </a:r>
          </a:p>
          <a:p>
            <a:pPr lvl="0" indent="0">
              <a:spcBef>
                <a:spcPct val="50000"/>
              </a:spcBef>
            </a:pPr>
            <a:r>
              <a:rPr lang="zh-CN" altLang="en-US" sz="3200" dirty="0">
                <a:solidFill>
                  <a:schemeClr val="bg1"/>
                </a:solidFill>
                <a:latin typeface="隶书" pitchFamily="49" charset="-122"/>
                <a:ea typeface="隶书" pitchFamily="49" charset="-122"/>
              </a:rPr>
              <a:t>          </a:t>
            </a:r>
            <a:r>
              <a:rPr lang="en-US" altLang="zh-CN" sz="3200" dirty="0">
                <a:solidFill>
                  <a:schemeClr val="bg1"/>
                </a:solidFill>
                <a:latin typeface="隶书" pitchFamily="49" charset="-122"/>
                <a:ea typeface="隶书" pitchFamily="49" charset="-122"/>
              </a:rPr>
              <a:t>——</a:t>
            </a:r>
            <a:r>
              <a:rPr lang="zh-CN" altLang="en-US" sz="3200" dirty="0">
                <a:solidFill>
                  <a:schemeClr val="bg1"/>
                </a:solidFill>
                <a:latin typeface="隶书" pitchFamily="49" charset="-122"/>
                <a:ea typeface="隶书" pitchFamily="49" charset="-122"/>
              </a:rPr>
              <a:t>郦道元</a:t>
            </a:r>
          </a:p>
          <a:p>
            <a:pPr lvl="0" indent="0">
              <a:spcBef>
                <a:spcPct val="50000"/>
              </a:spcBef>
            </a:pPr>
            <a:endParaRPr lang="zh-CN" altLang="en-US" sz="3600" dirty="0">
              <a:solidFill>
                <a:schemeClr val="bg1"/>
              </a:solidFill>
              <a:latin typeface="隶书" pitchFamily="49" charset="-122"/>
              <a:ea typeface="隶书"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2770" name="标题 32769"/>
          <p:cNvSpPr>
            <a:spLocks noGrp="1"/>
          </p:cNvSpPr>
          <p:nvPr>
            <p:ph type="title"/>
          </p:nvPr>
        </p:nvSpPr>
        <p:spPr>
          <a:xfrm>
            <a:off x="762000" y="0"/>
            <a:ext cx="7772400" cy="1143000"/>
          </a:xfrm>
          <a:ln/>
        </p:spPr>
        <p:txBody>
          <a:bodyPr anchor="ctr"/>
          <a:lstStyle/>
          <a:p>
            <a:r>
              <a:rPr lang="zh-CN" altLang="en-US" sz="6600" b="1" dirty="0">
                <a:solidFill>
                  <a:schemeClr val="bg1"/>
                </a:solidFill>
              </a:rPr>
              <a:t>疑难句式：</a:t>
            </a:r>
            <a:endParaRPr lang="zh-CN" altLang="en-US" sz="6600" b="1">
              <a:solidFill>
                <a:schemeClr val="bg1"/>
              </a:solidFill>
            </a:endParaRPr>
          </a:p>
        </p:txBody>
      </p:sp>
      <p:sp>
        <p:nvSpPr>
          <p:cNvPr id="32771" name="内容占位符 32770"/>
          <p:cNvSpPr>
            <a:spLocks noGrp="1"/>
          </p:cNvSpPr>
          <p:nvPr>
            <p:ph idx="1"/>
          </p:nvPr>
        </p:nvSpPr>
        <p:spPr>
          <a:xfrm>
            <a:off x="0" y="1219200"/>
            <a:ext cx="9144000" cy="4876800"/>
          </a:xfrm>
          <a:ln/>
        </p:spPr>
        <p:txBody>
          <a:bodyPr anchor="t"/>
          <a:lstStyle/>
          <a:p>
            <a:r>
              <a:rPr lang="zh-CN" altLang="en-US" sz="6000" b="1" dirty="0">
                <a:solidFill>
                  <a:schemeClr val="bg1"/>
                </a:solidFill>
                <a:latin typeface="隶书" pitchFamily="49" charset="-122"/>
                <a:ea typeface="隶书" pitchFamily="49" charset="-122"/>
              </a:rPr>
              <a:t>重岩叠嶂，隐天蔽日：</a:t>
            </a:r>
          </a:p>
          <a:p>
            <a:r>
              <a:rPr lang="zh-CN" altLang="en-US" sz="6000" b="1" dirty="0">
                <a:solidFill>
                  <a:srgbClr val="FFFF00"/>
                </a:solidFill>
                <a:latin typeface="隶书" pitchFamily="49" charset="-122"/>
                <a:ea typeface="隶书" pitchFamily="49" charset="-122"/>
              </a:rPr>
              <a:t>重叠岩嶂，隐蔽天日；</a:t>
            </a:r>
          </a:p>
          <a:p>
            <a:r>
              <a:rPr lang="zh-CN" altLang="en-US" sz="6000" b="1" dirty="0">
                <a:solidFill>
                  <a:srgbClr val="FF6600"/>
                </a:solidFill>
                <a:ea typeface="黑体" panose="02010600030101010101" pitchFamily="2" charset="-122"/>
              </a:rPr>
              <a:t>重重叠叠的岩峰像屏障一样，遮盖住了蓝天和太阳</a:t>
            </a:r>
            <a:endParaRPr lang="zh-CN" altLang="en-US" sz="6000" b="1" dirty="0">
              <a:solidFill>
                <a:schemeClr val="tx2"/>
              </a:solidFill>
              <a:latin typeface="隶书" pitchFamily="49" charset="-122"/>
              <a:ea typeface="黑体" panose="02010600030101010101" pitchFamily="2" charset="-122"/>
            </a:endParaRPr>
          </a:p>
          <a:p>
            <a:endParaRPr lang="zh-CN" altLang="en-US" sz="6000" b="1">
              <a:solidFill>
                <a:schemeClr val="tx2"/>
              </a:solidFill>
              <a:latin typeface="隶书" pitchFamily="49"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ppt_x"/>
                                          </p:val>
                                        </p:tav>
                                        <p:tav tm="100000">
                                          <p:val>
                                            <p:strVal val="#ppt_x"/>
                                          </p:val>
                                        </p:tav>
                                      </p:tavLst>
                                    </p:anim>
                                    <p:anim calcmode="lin" valueType="num">
                                      <p:cBhvr additive="base">
                                        <p:cTn id="8"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2771">
                                            <p:txEl>
                                              <p:pRg st="0" end="0"/>
                                            </p:txEl>
                                          </p:spTgt>
                                        </p:tgtEl>
                                        <p:attrNameLst>
                                          <p:attrName>style.visibility</p:attrName>
                                        </p:attrNameLst>
                                      </p:cBhvr>
                                      <p:to>
                                        <p:strVal val="visible"/>
                                      </p:to>
                                    </p:set>
                                    <p:animEffect transition="in" filter="wipe(up)">
                                      <p:cBhvr>
                                        <p:cTn id="13" dur="500"/>
                                        <p:tgtEl>
                                          <p:spTgt spid="3277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2771">
                                            <p:txEl>
                                              <p:pRg st="1" end="1"/>
                                            </p:txEl>
                                          </p:spTgt>
                                        </p:tgtEl>
                                        <p:attrNameLst>
                                          <p:attrName>style.visibility</p:attrName>
                                        </p:attrNameLst>
                                      </p:cBhvr>
                                      <p:to>
                                        <p:strVal val="visible"/>
                                      </p:to>
                                    </p:set>
                                    <p:animEffect transition="in" filter="wipe(up)">
                                      <p:cBhvr>
                                        <p:cTn id="18" dur="500"/>
                                        <p:tgtEl>
                                          <p:spTgt spid="3277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2771">
                                            <p:txEl>
                                              <p:pRg st="2" end="2"/>
                                            </p:txEl>
                                          </p:spTgt>
                                        </p:tgtEl>
                                        <p:attrNameLst>
                                          <p:attrName>style.visibility</p:attrName>
                                        </p:attrNameLst>
                                      </p:cBhvr>
                                      <p:to>
                                        <p:strVal val="visible"/>
                                      </p:to>
                                    </p:set>
                                    <p:animEffect transition="in" filter="wipe(up)">
                                      <p:cBhvr>
                                        <p:cTn id="23" dur="5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514" name="标题 64513"/>
          <p:cNvSpPr>
            <a:spLocks noGrp="1"/>
          </p:cNvSpPr>
          <p:nvPr>
            <p:ph type="title"/>
          </p:nvPr>
        </p:nvSpPr>
        <p:spPr>
          <a:xfrm>
            <a:off x="762000" y="0"/>
            <a:ext cx="7772400" cy="1143000"/>
          </a:xfrm>
          <a:ln/>
        </p:spPr>
        <p:txBody>
          <a:bodyPr anchor="ctr"/>
          <a:lstStyle/>
          <a:p>
            <a:r>
              <a:rPr lang="zh-CN" altLang="en-US" sz="6600" b="1" dirty="0">
                <a:solidFill>
                  <a:schemeClr val="bg1"/>
                </a:solidFill>
              </a:rPr>
              <a:t>疑难句式：</a:t>
            </a:r>
            <a:endParaRPr lang="zh-CN" altLang="en-US" sz="6600" b="1">
              <a:solidFill>
                <a:schemeClr val="bg1"/>
              </a:solidFill>
            </a:endParaRPr>
          </a:p>
        </p:txBody>
      </p:sp>
      <p:sp>
        <p:nvSpPr>
          <p:cNvPr id="64515" name="内容占位符 64514"/>
          <p:cNvSpPr>
            <a:spLocks noGrp="1"/>
          </p:cNvSpPr>
          <p:nvPr>
            <p:ph idx="1"/>
          </p:nvPr>
        </p:nvSpPr>
        <p:spPr>
          <a:xfrm>
            <a:off x="0" y="1052513"/>
            <a:ext cx="9144000" cy="5043487"/>
          </a:xfrm>
          <a:ln/>
        </p:spPr>
        <p:txBody>
          <a:bodyPr anchor="t"/>
          <a:lstStyle/>
          <a:p>
            <a:pPr>
              <a:lnSpc>
                <a:spcPct val="90000"/>
              </a:lnSpc>
            </a:pPr>
            <a:r>
              <a:rPr lang="zh-CN" altLang="en-US" sz="5400" b="1" dirty="0">
                <a:solidFill>
                  <a:schemeClr val="bg1"/>
                </a:solidFill>
                <a:latin typeface="隶书" pitchFamily="49" charset="-122"/>
                <a:ea typeface="隶书" pitchFamily="49" charset="-122"/>
              </a:rPr>
              <a:t>自非亭午夜分，不见曦月</a:t>
            </a:r>
          </a:p>
          <a:p>
            <a:pPr>
              <a:lnSpc>
                <a:spcPct val="90000"/>
              </a:lnSpc>
            </a:pPr>
            <a:r>
              <a:rPr lang="zh-CN" altLang="en-US" sz="5400" b="1" dirty="0">
                <a:solidFill>
                  <a:srgbClr val="FFFF00"/>
                </a:solidFill>
                <a:latin typeface="隶书" pitchFamily="49" charset="-122"/>
                <a:ea typeface="隶书" pitchFamily="49" charset="-122"/>
              </a:rPr>
              <a:t>自非亭午，不见曦；自非夜分，不见月；</a:t>
            </a:r>
          </a:p>
          <a:p>
            <a:pPr>
              <a:lnSpc>
                <a:spcPct val="90000"/>
              </a:lnSpc>
            </a:pPr>
            <a:r>
              <a:rPr lang="zh-CN" altLang="en-US" sz="5400" b="1" dirty="0">
                <a:solidFill>
                  <a:srgbClr val="FF6600"/>
                </a:solidFill>
              </a:rPr>
              <a:t>如果不是（除非）正午，看不见太阳；如果不是（除非）半夜，看不见月亮。</a:t>
            </a:r>
          </a:p>
          <a:p>
            <a:pPr>
              <a:lnSpc>
                <a:spcPct val="90000"/>
              </a:lnSpc>
            </a:pPr>
            <a:endParaRPr lang="zh-CN" altLang="en-US" sz="5400" b="1" dirty="0">
              <a:solidFill>
                <a:schemeClr val="tx2"/>
              </a:solidFill>
              <a:latin typeface="隶书" pitchFamily="49" charset="-122"/>
              <a:ea typeface="隶书" pitchFamily="49" charset="-122"/>
            </a:endParaRPr>
          </a:p>
          <a:p>
            <a:pPr>
              <a:lnSpc>
                <a:spcPct val="90000"/>
              </a:lnSpc>
            </a:pPr>
            <a:endParaRPr lang="zh-CN" altLang="en-US" sz="5400" b="1">
              <a:solidFill>
                <a:schemeClr val="tx2"/>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4515">
                                            <p:txEl>
                                              <p:pRg st="0" end="0"/>
                                            </p:txEl>
                                          </p:spTgt>
                                        </p:tgtEl>
                                        <p:attrNameLst>
                                          <p:attrName>style.visibility</p:attrName>
                                        </p:attrNameLst>
                                      </p:cBhvr>
                                      <p:to>
                                        <p:strVal val="visible"/>
                                      </p:to>
                                    </p:set>
                                    <p:animEffect transition="in" filter="wipe(up)">
                                      <p:cBhvr>
                                        <p:cTn id="13" dur="500"/>
                                        <p:tgtEl>
                                          <p:spTgt spid="645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4515">
                                            <p:txEl>
                                              <p:pRg st="1" end="1"/>
                                            </p:txEl>
                                          </p:spTgt>
                                        </p:tgtEl>
                                        <p:attrNameLst>
                                          <p:attrName>style.visibility</p:attrName>
                                        </p:attrNameLst>
                                      </p:cBhvr>
                                      <p:to>
                                        <p:strVal val="visible"/>
                                      </p:to>
                                    </p:set>
                                    <p:animEffect transition="in" filter="wipe(up)">
                                      <p:cBhvr>
                                        <p:cTn id="18" dur="500"/>
                                        <p:tgtEl>
                                          <p:spTgt spid="6451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4515">
                                            <p:txEl>
                                              <p:pRg st="2" end="2"/>
                                            </p:txEl>
                                          </p:spTgt>
                                        </p:tgtEl>
                                        <p:attrNameLst>
                                          <p:attrName>style.visibility</p:attrName>
                                        </p:attrNameLst>
                                      </p:cBhvr>
                                      <p:to>
                                        <p:strVal val="visible"/>
                                      </p:to>
                                    </p:set>
                                    <p:animEffect transition="in" filter="wipe(up)">
                                      <p:cBhvr>
                                        <p:cTn id="23" dur="500"/>
                                        <p:tgtEl>
                                          <p:spTgt spid="645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362" name="文本框 39937"/>
          <p:cNvSpPr txBox="1"/>
          <p:nvPr/>
        </p:nvSpPr>
        <p:spPr>
          <a:xfrm>
            <a:off x="0" y="0"/>
            <a:ext cx="9467850" cy="4479925"/>
          </a:xfrm>
          <a:prstGeom prst="rect">
            <a:avLst/>
          </a:prstGeom>
          <a:noFill/>
          <a:ln w="9525">
            <a:noFill/>
          </a:ln>
        </p:spPr>
        <p:txBody>
          <a:bodyPr anchor="t">
            <a:spAutoFit/>
          </a:bodyPr>
          <a:lstStyle/>
          <a:p>
            <a:pPr lvl="0" indent="0"/>
            <a:r>
              <a:rPr lang="zh-CN" altLang="en-US" sz="7200" b="1" dirty="0">
                <a:solidFill>
                  <a:srgbClr val="FFFF00"/>
                </a:solidFill>
                <a:latin typeface="Times New Roman" panose="02020603050405020304" pitchFamily="18" charset="0"/>
                <a:ea typeface="黑体" panose="02010600030101010101" pitchFamily="2" charset="-122"/>
              </a:rPr>
              <a:t>自三峡七百里中，两岸连山，略无阙处。重岩叠嶂，隐天蔽日。自非亭午夜分，不见曦月。</a:t>
            </a:r>
            <a:endParaRPr lang="zh-CN" altLang="en-US" sz="7200" b="1">
              <a:solidFill>
                <a:srgbClr val="FFFF00"/>
              </a:solidFill>
              <a:latin typeface="Times New Roman" panose="02020603050405020304" pitchFamily="18" charset="0"/>
              <a:ea typeface="黑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386" name="文本框 116737"/>
          <p:cNvSpPr txBox="1"/>
          <p:nvPr/>
        </p:nvSpPr>
        <p:spPr>
          <a:xfrm>
            <a:off x="609600" y="492125"/>
            <a:ext cx="946150" cy="457200"/>
          </a:xfrm>
          <a:prstGeom prst="rect">
            <a:avLst/>
          </a:prstGeom>
          <a:noFill/>
          <a:ln w="9525">
            <a:noFill/>
          </a:ln>
        </p:spPr>
        <p:txBody>
          <a:bodyPr wrap="none" anchor="t">
            <a:spAutoFit/>
          </a:bodyPr>
          <a:lstStyle/>
          <a:p>
            <a:pPr lvl="0" indent="0"/>
            <a:r>
              <a:rPr lang="en-US" altLang="zh-CN" sz="2400" dirty="0">
                <a:latin typeface="Times New Roman" panose="02020603050405020304" pitchFamily="18" charset="0"/>
                <a:ea typeface="宋体" panose="02010600030101010101" pitchFamily="2" charset="-122"/>
              </a:rPr>
              <a:t>          </a:t>
            </a:r>
            <a:endParaRPr lang="en-US" altLang="zh-CN" sz="6000" b="1">
              <a:solidFill>
                <a:srgbClr val="FC715A"/>
              </a:solidFill>
              <a:latin typeface="Times New Roman" panose="02020603050405020304" pitchFamily="18" charset="0"/>
              <a:ea typeface="宋体" panose="02010600030101010101" pitchFamily="2" charset="-122"/>
            </a:endParaRPr>
          </a:p>
        </p:txBody>
      </p:sp>
      <p:sp>
        <p:nvSpPr>
          <p:cNvPr id="16387" name="矩形 116738"/>
          <p:cNvSpPr/>
          <p:nvPr/>
        </p:nvSpPr>
        <p:spPr>
          <a:xfrm>
            <a:off x="0" y="0"/>
            <a:ext cx="9144000" cy="6492875"/>
          </a:xfrm>
          <a:prstGeom prst="rect">
            <a:avLst/>
          </a:prstGeom>
          <a:noFill/>
          <a:ln w="9525">
            <a:noFill/>
          </a:ln>
        </p:spPr>
        <p:txBody>
          <a:bodyPr anchor="t">
            <a:spAutoFit/>
          </a:bodyPr>
          <a:lstStyle/>
          <a:p>
            <a:pPr lvl="0" indent="0">
              <a:spcBef>
                <a:spcPct val="50000"/>
              </a:spcBef>
            </a:pPr>
            <a:r>
              <a:rPr lang="en-US" altLang="zh-CN" sz="6000" b="1" dirty="0">
                <a:solidFill>
                  <a:srgbClr val="0000FF"/>
                </a:solidFill>
                <a:latin typeface="Times New Roman" panose="02020603050405020304" pitchFamily="18" charset="0"/>
                <a:ea typeface="宋体" panose="02010600030101010101" pitchFamily="2" charset="-122"/>
              </a:rPr>
              <a:t>        </a:t>
            </a:r>
            <a:r>
              <a:rPr lang="zh-CN" altLang="en-US" sz="6000" b="1" dirty="0">
                <a:solidFill>
                  <a:schemeClr val="bg1"/>
                </a:solidFill>
                <a:latin typeface="Times New Roman" panose="02020603050405020304" pitchFamily="18" charset="0"/>
                <a:ea typeface="黑体" panose="02010600030101010101" pitchFamily="2" charset="-122"/>
              </a:rPr>
              <a:t>在七百里长的三峡之中，两岸群山连绵，没有一点空缺的地方。</a:t>
            </a:r>
            <a:r>
              <a:rPr lang="zh-CN" altLang="en-US" sz="6000" b="1" dirty="0">
                <a:solidFill>
                  <a:srgbClr val="FF6600"/>
                </a:solidFill>
                <a:latin typeface="Times New Roman" panose="02020603050405020304" pitchFamily="18" charset="0"/>
                <a:ea typeface="黑体" panose="02010600030101010101" pitchFamily="2" charset="-122"/>
              </a:rPr>
              <a:t>重重叠叠的岩峰像屏障一样，遮盖住了蓝天和太阳。除非正午，看不见太阳；除非半夜，看不见月亮。</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22530" name="文本框 22529"/>
          <p:cNvSpPr txBox="1"/>
          <p:nvPr/>
        </p:nvSpPr>
        <p:spPr>
          <a:xfrm>
            <a:off x="0" y="0"/>
            <a:ext cx="9144000" cy="1189038"/>
          </a:xfrm>
          <a:prstGeom prst="rect">
            <a:avLst/>
          </a:prstGeom>
          <a:noFill/>
          <a:ln w="9525">
            <a:noFill/>
          </a:ln>
        </p:spPr>
        <p:txBody>
          <a:bodyPr anchor="t">
            <a:spAutoFit/>
          </a:bodyPr>
          <a:lstStyle/>
          <a:p>
            <a:pPr lvl="0" indent="0">
              <a:spcBef>
                <a:spcPct val="50000"/>
              </a:spcBef>
            </a:pPr>
            <a:r>
              <a:rPr lang="zh-CN" altLang="en-US" sz="7200" b="1" dirty="0">
                <a:latin typeface="Times New Roman" panose="02020603050405020304" pitchFamily="18" charset="0"/>
                <a:ea typeface="宋体" panose="02010600030101010101" pitchFamily="2" charset="-122"/>
              </a:rPr>
              <a:t>第一层 ：</a:t>
            </a:r>
          </a:p>
        </p:txBody>
      </p:sp>
      <p:sp>
        <p:nvSpPr>
          <p:cNvPr id="22532" name="文本框 22531"/>
          <p:cNvSpPr txBox="1"/>
          <p:nvPr/>
        </p:nvSpPr>
        <p:spPr>
          <a:xfrm>
            <a:off x="0" y="1295400"/>
            <a:ext cx="9601200" cy="1189038"/>
          </a:xfrm>
          <a:prstGeom prst="rect">
            <a:avLst/>
          </a:prstGeom>
          <a:noFill/>
          <a:ln w="9525">
            <a:noFill/>
          </a:ln>
        </p:spPr>
        <p:txBody>
          <a:bodyPr anchor="t">
            <a:spAutoFit/>
          </a:bodyPr>
          <a:lstStyle/>
          <a:p>
            <a:pPr lvl="0" indent="0">
              <a:spcBef>
                <a:spcPct val="50000"/>
              </a:spcBef>
            </a:pPr>
            <a:r>
              <a:rPr lang="zh-CN" altLang="en-US" sz="7200" b="1" dirty="0">
                <a:latin typeface="Times New Roman" panose="02020603050405020304" pitchFamily="18" charset="0"/>
                <a:ea typeface="宋体" panose="02010600030101010101" pitchFamily="2" charset="-122"/>
              </a:rPr>
              <a:t>三峡两岸山势连绵高峻</a:t>
            </a:r>
            <a:endParaRPr lang="zh-CN" altLang="en-US" sz="7200" b="1">
              <a:latin typeface="Times New Roman" panose="02020603050405020304" pitchFamily="18" charset="0"/>
              <a:ea typeface="宋体" panose="02010600030101010101" pitchFamily="2" charset="-122"/>
            </a:endParaRPr>
          </a:p>
        </p:txBody>
      </p:sp>
      <p:sp>
        <p:nvSpPr>
          <p:cNvPr id="22533" name="文本框 22532"/>
          <p:cNvSpPr txBox="1"/>
          <p:nvPr/>
        </p:nvSpPr>
        <p:spPr>
          <a:xfrm>
            <a:off x="0" y="2971800"/>
            <a:ext cx="3657600" cy="2608263"/>
          </a:xfrm>
          <a:prstGeom prst="rect">
            <a:avLst/>
          </a:prstGeom>
          <a:noFill/>
          <a:ln w="9525">
            <a:noFill/>
          </a:ln>
        </p:spPr>
        <p:txBody>
          <a:bodyPr anchor="t">
            <a:spAutoFit/>
          </a:bodyPr>
          <a:lstStyle/>
          <a:p>
            <a:pPr lvl="0" indent="0">
              <a:spcBef>
                <a:spcPct val="50000"/>
              </a:spcBef>
              <a:buChar char="•"/>
            </a:pPr>
            <a:r>
              <a:rPr lang="zh-CN" altLang="en-US" sz="6600" b="1" dirty="0">
                <a:latin typeface="Times New Roman" panose="02020603050405020304" pitchFamily="18" charset="0"/>
                <a:ea typeface="宋体" panose="02010600030101010101" pitchFamily="2" charset="-122"/>
              </a:rPr>
              <a:t>连绵：</a:t>
            </a:r>
          </a:p>
          <a:p>
            <a:pPr lvl="0" indent="0">
              <a:spcBef>
                <a:spcPct val="50000"/>
              </a:spcBef>
              <a:buChar char="•"/>
            </a:pPr>
            <a:r>
              <a:rPr lang="zh-CN" altLang="en-US" sz="6600" b="1" dirty="0">
                <a:latin typeface="Times New Roman" panose="02020603050405020304" pitchFamily="18" charset="0"/>
                <a:ea typeface="宋体" panose="02010600030101010101" pitchFamily="2" charset="-122"/>
              </a:rPr>
              <a:t>高峻：</a:t>
            </a:r>
            <a:endParaRPr lang="zh-CN" altLang="en-US" sz="6600" b="1">
              <a:latin typeface="Times New Roman" panose="02020603050405020304" pitchFamily="18" charset="0"/>
              <a:ea typeface="宋体" panose="02010600030101010101" pitchFamily="2" charset="-122"/>
            </a:endParaRPr>
          </a:p>
        </p:txBody>
      </p:sp>
      <p:sp>
        <p:nvSpPr>
          <p:cNvPr id="22534" name="文本框 22533"/>
          <p:cNvSpPr txBox="1"/>
          <p:nvPr/>
        </p:nvSpPr>
        <p:spPr>
          <a:xfrm>
            <a:off x="2209800" y="3048000"/>
            <a:ext cx="7315200" cy="1006475"/>
          </a:xfrm>
          <a:prstGeom prst="rect">
            <a:avLst/>
          </a:prstGeom>
          <a:noFill/>
          <a:ln w="9525">
            <a:noFill/>
          </a:ln>
        </p:spPr>
        <p:txBody>
          <a:bodyPr anchor="t">
            <a:spAutoFit/>
          </a:bodyPr>
          <a:lstStyle/>
          <a:p>
            <a:pPr lvl="0" indent="0">
              <a:spcBef>
                <a:spcPct val="50000"/>
              </a:spcBef>
            </a:pPr>
            <a:r>
              <a:rPr lang="zh-CN" altLang="en-US" sz="6000" b="1" dirty="0">
                <a:solidFill>
                  <a:srgbClr val="990033"/>
                </a:solidFill>
                <a:latin typeface="Times New Roman" panose="02020603050405020304" pitchFamily="18" charset="0"/>
                <a:ea typeface="宋体" panose="02010600030101010101" pitchFamily="2" charset="-122"/>
              </a:rPr>
              <a:t>两岸连山，略无阙处</a:t>
            </a:r>
          </a:p>
        </p:txBody>
      </p:sp>
      <p:sp>
        <p:nvSpPr>
          <p:cNvPr id="22535" name="文本框 22534"/>
          <p:cNvSpPr txBox="1"/>
          <p:nvPr/>
        </p:nvSpPr>
        <p:spPr>
          <a:xfrm>
            <a:off x="2209800" y="4572000"/>
            <a:ext cx="7391400" cy="1006475"/>
          </a:xfrm>
          <a:prstGeom prst="rect">
            <a:avLst/>
          </a:prstGeom>
          <a:noFill/>
          <a:ln w="9525">
            <a:noFill/>
          </a:ln>
        </p:spPr>
        <p:txBody>
          <a:bodyPr anchor="t">
            <a:spAutoFit/>
          </a:bodyPr>
          <a:lstStyle/>
          <a:p>
            <a:pPr lvl="0" indent="0">
              <a:spcBef>
                <a:spcPct val="50000"/>
              </a:spcBef>
            </a:pPr>
            <a:r>
              <a:rPr lang="zh-CN" altLang="en-US" sz="6000" b="1" dirty="0">
                <a:solidFill>
                  <a:srgbClr val="990033"/>
                </a:solidFill>
                <a:latin typeface="Times New Roman" panose="02020603050405020304" pitchFamily="18" charset="0"/>
                <a:ea typeface="宋体" panose="02010600030101010101" pitchFamily="2" charset="-122"/>
              </a:rPr>
              <a:t>重岩叠嶂，隐天蔽日</a:t>
            </a:r>
            <a:endParaRPr lang="zh-CN" altLang="en-US" sz="6000" b="1">
              <a:solidFill>
                <a:srgbClr val="990033"/>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dissolve">
                                      <p:cBhvr>
                                        <p:cTn id="12" dur="500"/>
                                        <p:tgtEl>
                                          <p:spTgt spid="22532"/>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2533"/>
                                        </p:tgtEl>
                                        <p:attrNameLst>
                                          <p:attrName>style.visibility</p:attrName>
                                        </p:attrNameLst>
                                      </p:cBhvr>
                                      <p:to>
                                        <p:strVal val="visible"/>
                                      </p:to>
                                    </p:set>
                                    <p:anim calcmode="lin" valueType="num">
                                      <p:cBhvr>
                                        <p:cTn id="17" dur="500" fill="hold"/>
                                        <p:tgtEl>
                                          <p:spTgt spid="22533"/>
                                        </p:tgtEl>
                                        <p:attrNameLst>
                                          <p:attrName>ppt_w</p:attrName>
                                        </p:attrNameLst>
                                      </p:cBhvr>
                                      <p:tavLst>
                                        <p:tav tm="0">
                                          <p:val>
                                            <p:fltVal val="0"/>
                                          </p:val>
                                        </p:tav>
                                        <p:tav tm="100000">
                                          <p:val>
                                            <p:strVal val="#ppt_w"/>
                                          </p:val>
                                        </p:tav>
                                      </p:tavLst>
                                    </p:anim>
                                    <p:anim calcmode="lin" valueType="num">
                                      <p:cBhvr>
                                        <p:cTn id="18" dur="500" fill="hold"/>
                                        <p:tgtEl>
                                          <p:spTgt spid="22533"/>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wipe(left)">
                                      <p:cBhvr>
                                        <p:cTn id="23" dur="500"/>
                                        <p:tgtEl>
                                          <p:spTgt spid="225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2535"/>
                                        </p:tgtEl>
                                        <p:attrNameLst>
                                          <p:attrName>style.visibility</p:attrName>
                                        </p:attrNameLst>
                                      </p:cBhvr>
                                      <p:to>
                                        <p:strVal val="visible"/>
                                      </p:to>
                                    </p:set>
                                    <p:animEffect transition="in" filter="wipe(left)">
                                      <p:cBhvr>
                                        <p:cTn id="28" dur="5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2" grpId="0"/>
      <p:bldP spid="22533" grpId="0"/>
      <p:bldP spid="22534" grpId="0"/>
      <p:bldP spid="2253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16386" name="文本框 16385"/>
          <p:cNvSpPr txBox="1"/>
          <p:nvPr/>
        </p:nvSpPr>
        <p:spPr>
          <a:xfrm>
            <a:off x="533400" y="1981200"/>
            <a:ext cx="8610600" cy="5530850"/>
          </a:xfrm>
          <a:prstGeom prst="rect">
            <a:avLst/>
          </a:prstGeom>
          <a:noFill/>
          <a:ln w="9525">
            <a:noFill/>
          </a:ln>
        </p:spPr>
        <p:txBody>
          <a:bodyPr anchor="t">
            <a:spAutoFit/>
          </a:bodyPr>
          <a:lstStyle/>
          <a:p>
            <a:pPr lvl="0" indent="0">
              <a:lnSpc>
                <a:spcPct val="90000"/>
              </a:lnSpc>
            </a:pPr>
            <a:r>
              <a:rPr lang="zh-CN" altLang="en-US" sz="6600" b="1" dirty="0">
                <a:latin typeface="Times New Roman" panose="02020603050405020304" pitchFamily="18" charset="0"/>
                <a:ea typeface="隶书" pitchFamily="49" charset="-122"/>
              </a:rPr>
              <a:t>阻</a:t>
            </a:r>
            <a:r>
              <a:rPr lang="zh-CN" altLang="en-US" sz="6600" b="1" dirty="0">
                <a:solidFill>
                  <a:srgbClr val="990033"/>
                </a:solidFill>
                <a:latin typeface="Times New Roman" panose="02020603050405020304" pitchFamily="18" charset="0"/>
                <a:ea typeface="隶书" pitchFamily="49" charset="-122"/>
              </a:rPr>
              <a:t>绝</a:t>
            </a:r>
            <a:r>
              <a:rPr lang="zh-CN" altLang="en-US" sz="6600" b="1" dirty="0">
                <a:latin typeface="Times New Roman" panose="02020603050405020304" pitchFamily="18" charset="0"/>
                <a:ea typeface="隶书" pitchFamily="49" charset="-122"/>
              </a:rPr>
              <a:t>：</a:t>
            </a:r>
          </a:p>
          <a:p>
            <a:pPr lvl="0" indent="0">
              <a:lnSpc>
                <a:spcPct val="90000"/>
              </a:lnSpc>
            </a:pPr>
            <a:r>
              <a:rPr lang="zh-CN" altLang="en-US" sz="6600" b="1" dirty="0">
                <a:solidFill>
                  <a:srgbClr val="990033"/>
                </a:solidFill>
                <a:latin typeface="Times New Roman" panose="02020603050405020304" pitchFamily="18" charset="0"/>
                <a:ea typeface="隶书" pitchFamily="49" charset="-122"/>
              </a:rPr>
              <a:t>或：</a:t>
            </a:r>
            <a:endParaRPr lang="zh-CN" altLang="en-US" sz="6600" b="1" dirty="0">
              <a:solidFill>
                <a:srgbClr val="990033"/>
              </a:solidFill>
              <a:latin typeface="隶书" pitchFamily="49" charset="-122"/>
              <a:ea typeface="隶书" pitchFamily="49" charset="-122"/>
            </a:endParaRPr>
          </a:p>
          <a:p>
            <a:pPr lvl="0" indent="0">
              <a:lnSpc>
                <a:spcPct val="90000"/>
              </a:lnSpc>
            </a:pPr>
            <a:r>
              <a:rPr lang="zh-CN" altLang="en-US" sz="6600" b="1" dirty="0">
                <a:solidFill>
                  <a:srgbClr val="990033"/>
                </a:solidFill>
                <a:latin typeface="隶书" pitchFamily="49" charset="-122"/>
                <a:ea typeface="隶书" pitchFamily="49" charset="-122"/>
              </a:rPr>
              <a:t>虽：</a:t>
            </a:r>
          </a:p>
          <a:p>
            <a:pPr lvl="0" indent="0">
              <a:lnSpc>
                <a:spcPct val="90000"/>
              </a:lnSpc>
            </a:pPr>
            <a:r>
              <a:rPr lang="zh-CN" altLang="en-US" sz="6600" b="1" dirty="0">
                <a:solidFill>
                  <a:srgbClr val="990033"/>
                </a:solidFill>
                <a:latin typeface="隶书" pitchFamily="49" charset="-122"/>
                <a:ea typeface="隶书" pitchFamily="49" charset="-122"/>
              </a:rPr>
              <a:t>乘</a:t>
            </a:r>
            <a:r>
              <a:rPr lang="zh-CN" altLang="en-US" sz="6600" b="1" dirty="0">
                <a:latin typeface="隶书" pitchFamily="49" charset="-122"/>
                <a:ea typeface="隶书" pitchFamily="49" charset="-122"/>
              </a:rPr>
              <a:t>奔</a:t>
            </a:r>
            <a:r>
              <a:rPr lang="zh-CN" altLang="en-US" sz="6600" b="1" dirty="0">
                <a:solidFill>
                  <a:srgbClr val="990033"/>
                </a:solidFill>
                <a:latin typeface="隶书" pitchFamily="49" charset="-122"/>
                <a:ea typeface="隶书" pitchFamily="49" charset="-122"/>
              </a:rPr>
              <a:t>御</a:t>
            </a:r>
            <a:r>
              <a:rPr lang="zh-CN" altLang="en-US" sz="6600" b="1" dirty="0">
                <a:latin typeface="隶书" pitchFamily="49" charset="-122"/>
                <a:ea typeface="隶书" pitchFamily="49" charset="-122"/>
              </a:rPr>
              <a:t>风：</a:t>
            </a:r>
          </a:p>
          <a:p>
            <a:pPr lvl="0" indent="0">
              <a:lnSpc>
                <a:spcPct val="90000"/>
              </a:lnSpc>
            </a:pPr>
            <a:r>
              <a:rPr lang="zh-CN" altLang="en-US" sz="6600" b="1" dirty="0">
                <a:latin typeface="隶书" pitchFamily="49" charset="-122"/>
                <a:ea typeface="隶书" pitchFamily="49" charset="-122"/>
              </a:rPr>
              <a:t>不以</a:t>
            </a:r>
            <a:r>
              <a:rPr lang="zh-CN" altLang="en-US" sz="6600" b="1" dirty="0">
                <a:solidFill>
                  <a:srgbClr val="990033"/>
                </a:solidFill>
                <a:latin typeface="隶书" pitchFamily="49" charset="-122"/>
                <a:ea typeface="隶书" pitchFamily="49" charset="-122"/>
              </a:rPr>
              <a:t>疾</a:t>
            </a:r>
            <a:r>
              <a:rPr lang="zh-CN" altLang="en-US" sz="6600" b="1" dirty="0">
                <a:latin typeface="隶书" pitchFamily="49" charset="-122"/>
                <a:ea typeface="隶书" pitchFamily="49" charset="-122"/>
              </a:rPr>
              <a:t>也：</a:t>
            </a:r>
          </a:p>
          <a:p>
            <a:pPr lvl="0" indent="0">
              <a:lnSpc>
                <a:spcPct val="90000"/>
              </a:lnSpc>
            </a:pPr>
            <a:r>
              <a:rPr lang="zh-CN" altLang="en-US" sz="6600" b="1" dirty="0">
                <a:latin typeface="隶书" pitchFamily="49" charset="-122"/>
                <a:ea typeface="隶书" pitchFamily="49" charset="-122"/>
              </a:rPr>
              <a:t>      </a:t>
            </a:r>
            <a:endParaRPr lang="zh-CN" altLang="en-US" sz="6600" b="1">
              <a:latin typeface="隶书" pitchFamily="49" charset="-122"/>
              <a:ea typeface="隶书" pitchFamily="49" charset="-122"/>
            </a:endParaRPr>
          </a:p>
        </p:txBody>
      </p:sp>
      <p:sp>
        <p:nvSpPr>
          <p:cNvPr id="16388" name="文本框 16387"/>
          <p:cNvSpPr txBox="1"/>
          <p:nvPr/>
        </p:nvSpPr>
        <p:spPr>
          <a:xfrm>
            <a:off x="533400" y="0"/>
            <a:ext cx="8153400" cy="1098550"/>
          </a:xfrm>
          <a:prstGeom prst="rect">
            <a:avLst/>
          </a:prstGeom>
          <a:noFill/>
          <a:ln w="9525">
            <a:noFill/>
          </a:ln>
        </p:spPr>
        <p:txBody>
          <a:bodyPr anchor="t">
            <a:spAutoFit/>
          </a:bodyPr>
          <a:lstStyle/>
          <a:p>
            <a:pPr lvl="0" indent="0">
              <a:spcBef>
                <a:spcPct val="50000"/>
              </a:spcBef>
            </a:pPr>
            <a:r>
              <a:rPr lang="zh-CN" altLang="en-US" sz="6600" b="1" dirty="0">
                <a:solidFill>
                  <a:srgbClr val="990033"/>
                </a:solidFill>
                <a:latin typeface="Times New Roman" panose="02020603050405020304" pitchFamily="18" charset="0"/>
                <a:ea typeface="隶书" pitchFamily="49" charset="-122"/>
              </a:rPr>
              <a:t>沿</a:t>
            </a:r>
            <a:r>
              <a:rPr lang="zh-CN" altLang="en-US" sz="6600" b="1" dirty="0">
                <a:latin typeface="Times New Roman" panose="02020603050405020304" pitchFamily="18" charset="0"/>
                <a:ea typeface="隶书" pitchFamily="49" charset="-122"/>
              </a:rPr>
              <a:t>溯：</a:t>
            </a:r>
            <a:endParaRPr lang="zh-CN" altLang="en-US" sz="6600" b="1">
              <a:solidFill>
                <a:srgbClr val="990033"/>
              </a:solidFill>
              <a:latin typeface="Times New Roman" panose="02020603050405020304" pitchFamily="18" charset="0"/>
              <a:ea typeface="隶书" pitchFamily="49" charset="-122"/>
            </a:endParaRPr>
          </a:p>
        </p:txBody>
      </p:sp>
      <p:sp>
        <p:nvSpPr>
          <p:cNvPr id="16389" name="文本框 16388"/>
          <p:cNvSpPr txBox="1"/>
          <p:nvPr/>
        </p:nvSpPr>
        <p:spPr>
          <a:xfrm>
            <a:off x="533400" y="1828800"/>
            <a:ext cx="7772400" cy="1098550"/>
          </a:xfrm>
          <a:prstGeom prst="rect">
            <a:avLst/>
          </a:prstGeom>
          <a:noFill/>
          <a:ln w="9525">
            <a:noFill/>
          </a:ln>
        </p:spPr>
        <p:txBody>
          <a:bodyPr anchor="t">
            <a:spAutoFit/>
          </a:bodyPr>
          <a:lstStyle/>
          <a:p>
            <a:pPr lvl="0" indent="0">
              <a:spcBef>
                <a:spcPct val="50000"/>
              </a:spcBef>
            </a:pPr>
            <a:endParaRPr lang="zh-CN" altLang="en-US" sz="6600" dirty="0">
              <a:latin typeface="Times New Roman" panose="02020603050405020304" pitchFamily="18" charset="0"/>
              <a:ea typeface="隶书" pitchFamily="49" charset="-122"/>
            </a:endParaRPr>
          </a:p>
        </p:txBody>
      </p:sp>
      <p:sp>
        <p:nvSpPr>
          <p:cNvPr id="16390" name="文本框 16389"/>
          <p:cNvSpPr txBox="1"/>
          <p:nvPr/>
        </p:nvSpPr>
        <p:spPr>
          <a:xfrm>
            <a:off x="533400" y="990600"/>
            <a:ext cx="7162800" cy="1098550"/>
          </a:xfrm>
          <a:prstGeom prst="rect">
            <a:avLst/>
          </a:prstGeom>
          <a:noFill/>
          <a:ln w="9525">
            <a:noFill/>
          </a:ln>
        </p:spPr>
        <p:txBody>
          <a:bodyPr anchor="t">
            <a:spAutoFit/>
          </a:bodyPr>
          <a:lstStyle/>
          <a:p>
            <a:pPr lvl="0" indent="0">
              <a:spcBef>
                <a:spcPct val="50000"/>
              </a:spcBef>
            </a:pPr>
            <a:r>
              <a:rPr lang="zh-CN" altLang="en-US" sz="6600" b="1" dirty="0">
                <a:latin typeface="Times New Roman" panose="02020603050405020304" pitchFamily="18" charset="0"/>
                <a:ea typeface="隶书" pitchFamily="49" charset="-122"/>
              </a:rPr>
              <a:t>沿</a:t>
            </a:r>
            <a:r>
              <a:rPr lang="zh-CN" altLang="en-US" sz="6600" b="1" dirty="0">
                <a:solidFill>
                  <a:srgbClr val="990033"/>
                </a:solidFill>
                <a:latin typeface="Times New Roman" panose="02020603050405020304" pitchFamily="18" charset="0"/>
                <a:ea typeface="隶书" pitchFamily="49" charset="-122"/>
              </a:rPr>
              <a:t>溯</a:t>
            </a:r>
            <a:r>
              <a:rPr lang="zh-CN" altLang="en-US" sz="6600" b="1" dirty="0">
                <a:latin typeface="Times New Roman" panose="02020603050405020304" pitchFamily="18" charset="0"/>
                <a:ea typeface="隶书" pitchFamily="49" charset="-122"/>
              </a:rPr>
              <a:t>：</a:t>
            </a:r>
            <a:endParaRPr lang="zh-CN" altLang="en-US" sz="6600" b="1">
              <a:solidFill>
                <a:srgbClr val="990033"/>
              </a:solidFill>
              <a:latin typeface="Times New Roman" panose="02020603050405020304" pitchFamily="18" charset="0"/>
              <a:ea typeface="隶书" pitchFamily="49" charset="-122"/>
            </a:endParaRPr>
          </a:p>
        </p:txBody>
      </p:sp>
      <p:sp>
        <p:nvSpPr>
          <p:cNvPr id="16392" name="文本框 16391"/>
          <p:cNvSpPr txBox="1"/>
          <p:nvPr/>
        </p:nvSpPr>
        <p:spPr>
          <a:xfrm>
            <a:off x="3124200" y="0"/>
            <a:ext cx="4800600" cy="1098550"/>
          </a:xfrm>
          <a:prstGeom prst="rect">
            <a:avLst/>
          </a:prstGeom>
          <a:noFill/>
          <a:ln w="9525">
            <a:noFill/>
          </a:ln>
        </p:spPr>
        <p:txBody>
          <a:bodyPr anchor="t">
            <a:spAutoFit/>
          </a:bodyPr>
          <a:lstStyle/>
          <a:p>
            <a:pPr lvl="0" indent="0">
              <a:spcBef>
                <a:spcPct val="50000"/>
              </a:spcBef>
            </a:pPr>
            <a:r>
              <a:rPr lang="zh-CN" altLang="en-US" sz="6600" b="1" dirty="0">
                <a:solidFill>
                  <a:srgbClr val="990033"/>
                </a:solidFill>
                <a:latin typeface="Times New Roman" panose="02020603050405020304" pitchFamily="18" charset="0"/>
                <a:ea typeface="隶书" pitchFamily="49" charset="-122"/>
              </a:rPr>
              <a:t>顺流而下。</a:t>
            </a:r>
            <a:endParaRPr lang="zh-CN" altLang="en-US" sz="6600" b="1">
              <a:solidFill>
                <a:srgbClr val="990033"/>
              </a:solidFill>
              <a:latin typeface="Times New Roman" panose="02020603050405020304" pitchFamily="18" charset="0"/>
              <a:ea typeface="隶书" pitchFamily="49" charset="-122"/>
            </a:endParaRPr>
          </a:p>
        </p:txBody>
      </p:sp>
      <p:sp>
        <p:nvSpPr>
          <p:cNvPr id="16393" name="文本框 16392"/>
          <p:cNvSpPr txBox="1"/>
          <p:nvPr/>
        </p:nvSpPr>
        <p:spPr>
          <a:xfrm>
            <a:off x="3048000" y="990600"/>
            <a:ext cx="4837113" cy="1098550"/>
          </a:xfrm>
          <a:prstGeom prst="rect">
            <a:avLst/>
          </a:prstGeom>
          <a:noFill/>
          <a:ln w="9525">
            <a:noFill/>
          </a:ln>
        </p:spPr>
        <p:txBody>
          <a:bodyPr anchor="t">
            <a:spAutoFit/>
          </a:bodyPr>
          <a:lstStyle/>
          <a:p>
            <a:pPr lvl="0" indent="0">
              <a:spcBef>
                <a:spcPct val="50000"/>
              </a:spcBef>
            </a:pPr>
            <a:r>
              <a:rPr lang="zh-CN" altLang="en-US" sz="6600" b="1" dirty="0">
                <a:solidFill>
                  <a:srgbClr val="990033"/>
                </a:solidFill>
                <a:latin typeface="Times New Roman" panose="02020603050405020304" pitchFamily="18" charset="0"/>
                <a:ea typeface="隶书" pitchFamily="49" charset="-122"/>
              </a:rPr>
              <a:t>逆流而上。</a:t>
            </a:r>
            <a:endParaRPr lang="zh-CN" altLang="en-US" sz="6600" b="1">
              <a:solidFill>
                <a:srgbClr val="990033"/>
              </a:solidFill>
              <a:latin typeface="Times New Roman" panose="02020603050405020304" pitchFamily="18" charset="0"/>
              <a:ea typeface="隶书" pitchFamily="49" charset="-122"/>
            </a:endParaRPr>
          </a:p>
        </p:txBody>
      </p:sp>
      <p:sp>
        <p:nvSpPr>
          <p:cNvPr id="16394" name="文本框 16393"/>
          <p:cNvSpPr txBox="1"/>
          <p:nvPr/>
        </p:nvSpPr>
        <p:spPr>
          <a:xfrm>
            <a:off x="2209800" y="3733800"/>
            <a:ext cx="1873250" cy="1098550"/>
          </a:xfrm>
          <a:prstGeom prst="rect">
            <a:avLst/>
          </a:prstGeom>
          <a:noFill/>
          <a:ln w="9525">
            <a:noFill/>
          </a:ln>
        </p:spPr>
        <p:txBody>
          <a:bodyPr wrap="none" anchor="t">
            <a:spAutoFit/>
          </a:bodyPr>
          <a:lstStyle/>
          <a:p>
            <a:pPr lvl="0" indent="0"/>
            <a:r>
              <a:rPr lang="zh-CN" altLang="en-US" sz="6600" b="1" dirty="0">
                <a:solidFill>
                  <a:srgbClr val="990033"/>
                </a:solidFill>
                <a:latin typeface="隶书" pitchFamily="49" charset="-122"/>
                <a:ea typeface="隶书" pitchFamily="49" charset="-122"/>
              </a:rPr>
              <a:t>即使</a:t>
            </a:r>
            <a:endParaRPr lang="zh-CN" altLang="en-US" sz="6600" b="1">
              <a:solidFill>
                <a:srgbClr val="990033"/>
              </a:solidFill>
              <a:latin typeface="隶书" pitchFamily="49" charset="-122"/>
              <a:ea typeface="隶书" pitchFamily="49" charset="-122"/>
            </a:endParaRPr>
          </a:p>
        </p:txBody>
      </p:sp>
      <p:sp>
        <p:nvSpPr>
          <p:cNvPr id="16395" name="文本框 16394"/>
          <p:cNvSpPr txBox="1"/>
          <p:nvPr/>
        </p:nvSpPr>
        <p:spPr>
          <a:xfrm>
            <a:off x="4648200" y="4648200"/>
            <a:ext cx="5562600" cy="1098550"/>
          </a:xfrm>
          <a:prstGeom prst="rect">
            <a:avLst/>
          </a:prstGeom>
          <a:noFill/>
          <a:ln w="9525">
            <a:noFill/>
          </a:ln>
        </p:spPr>
        <p:txBody>
          <a:bodyPr anchor="t">
            <a:spAutoFit/>
          </a:bodyPr>
          <a:lstStyle/>
          <a:p>
            <a:pPr lvl="0" indent="0">
              <a:spcBef>
                <a:spcPct val="50000"/>
              </a:spcBef>
            </a:pPr>
            <a:r>
              <a:rPr lang="zh-CN" altLang="en-US" sz="6600" b="1" dirty="0">
                <a:solidFill>
                  <a:srgbClr val="990033"/>
                </a:solidFill>
                <a:latin typeface="隶书" pitchFamily="49" charset="-122"/>
                <a:ea typeface="隶书" pitchFamily="49" charset="-122"/>
              </a:rPr>
              <a:t>骑着</a:t>
            </a:r>
            <a:r>
              <a:rPr lang="zh-CN" altLang="en-US" sz="6600" b="1" dirty="0">
                <a:latin typeface="隶书" pitchFamily="49" charset="-122"/>
                <a:ea typeface="隶书" pitchFamily="49" charset="-122"/>
              </a:rPr>
              <a:t>；</a:t>
            </a:r>
            <a:r>
              <a:rPr lang="zh-CN" altLang="en-US" sz="6600" b="1" dirty="0">
                <a:solidFill>
                  <a:srgbClr val="990033"/>
                </a:solidFill>
                <a:latin typeface="隶书" pitchFamily="49" charset="-122"/>
                <a:ea typeface="隶书" pitchFamily="49" charset="-122"/>
              </a:rPr>
              <a:t>驾着</a:t>
            </a:r>
            <a:endParaRPr lang="zh-CN" altLang="en-US" sz="6600" b="1">
              <a:solidFill>
                <a:srgbClr val="990033"/>
              </a:solidFill>
              <a:latin typeface="隶书" pitchFamily="49" charset="-122"/>
              <a:ea typeface="隶书" pitchFamily="49" charset="-122"/>
            </a:endParaRPr>
          </a:p>
        </p:txBody>
      </p:sp>
      <p:sp>
        <p:nvSpPr>
          <p:cNvPr id="16396" name="文本框 16395"/>
          <p:cNvSpPr txBox="1"/>
          <p:nvPr/>
        </p:nvSpPr>
        <p:spPr>
          <a:xfrm>
            <a:off x="4724400" y="5562600"/>
            <a:ext cx="1143000" cy="2012950"/>
          </a:xfrm>
          <a:prstGeom prst="rect">
            <a:avLst/>
          </a:prstGeom>
          <a:noFill/>
          <a:ln w="9525">
            <a:noFill/>
          </a:ln>
        </p:spPr>
        <p:txBody>
          <a:bodyPr anchor="t">
            <a:spAutoFit/>
          </a:bodyPr>
          <a:lstStyle/>
          <a:p>
            <a:pPr lvl="0" indent="0"/>
            <a:r>
              <a:rPr lang="zh-CN" altLang="en-US" sz="6600" b="1" dirty="0">
                <a:solidFill>
                  <a:srgbClr val="990033"/>
                </a:solidFill>
                <a:latin typeface="隶书" pitchFamily="49" charset="-122"/>
                <a:ea typeface="隶书" pitchFamily="49" charset="-122"/>
              </a:rPr>
              <a:t>快</a:t>
            </a:r>
          </a:p>
          <a:p>
            <a:pPr lvl="0" indent="0">
              <a:spcBef>
                <a:spcPct val="50000"/>
              </a:spcBef>
            </a:pPr>
            <a:endParaRPr lang="zh-CN" altLang="en-US">
              <a:latin typeface="Times New Roman" panose="02020603050405020304" pitchFamily="18" charset="0"/>
              <a:ea typeface="宋体" panose="02010600030101010101" pitchFamily="2" charset="-122"/>
            </a:endParaRPr>
          </a:p>
        </p:txBody>
      </p:sp>
      <p:sp>
        <p:nvSpPr>
          <p:cNvPr id="16400" name="文本框 16399"/>
          <p:cNvSpPr txBox="1"/>
          <p:nvPr/>
        </p:nvSpPr>
        <p:spPr>
          <a:xfrm>
            <a:off x="3059113" y="1916113"/>
            <a:ext cx="2879725" cy="1098550"/>
          </a:xfrm>
          <a:prstGeom prst="rect">
            <a:avLst/>
          </a:prstGeom>
          <a:noFill/>
          <a:ln w="9525">
            <a:noFill/>
          </a:ln>
        </p:spPr>
        <p:txBody>
          <a:bodyPr anchor="t">
            <a:spAutoFit/>
          </a:bodyPr>
          <a:lstStyle/>
          <a:p>
            <a:pPr lvl="0" indent="0">
              <a:spcBef>
                <a:spcPct val="50000"/>
              </a:spcBef>
            </a:pPr>
            <a:r>
              <a:rPr lang="zh-CN" altLang="en-US" sz="6600" b="1">
                <a:solidFill>
                  <a:srgbClr val="990033"/>
                </a:solidFill>
                <a:latin typeface="Times New Roman" panose="02020603050405020304" pitchFamily="18" charset="0"/>
                <a:ea typeface="隶书" pitchFamily="49" charset="-122"/>
              </a:rPr>
              <a:t>断</a:t>
            </a:r>
          </a:p>
        </p:txBody>
      </p:sp>
      <p:sp>
        <p:nvSpPr>
          <p:cNvPr id="16401" name="文本框 16400"/>
          <p:cNvSpPr txBox="1"/>
          <p:nvPr/>
        </p:nvSpPr>
        <p:spPr>
          <a:xfrm>
            <a:off x="2286000" y="2819400"/>
            <a:ext cx="4038600" cy="1098550"/>
          </a:xfrm>
          <a:prstGeom prst="rect">
            <a:avLst/>
          </a:prstGeom>
          <a:noFill/>
          <a:ln w="9525">
            <a:noFill/>
          </a:ln>
        </p:spPr>
        <p:txBody>
          <a:bodyPr anchor="t">
            <a:spAutoFit/>
          </a:bodyPr>
          <a:lstStyle/>
          <a:p>
            <a:pPr lvl="0" indent="0">
              <a:spcBef>
                <a:spcPct val="50000"/>
              </a:spcBef>
            </a:pPr>
            <a:r>
              <a:rPr lang="zh-CN" altLang="en-US" sz="6600" b="1">
                <a:solidFill>
                  <a:srgbClr val="990033"/>
                </a:solidFill>
                <a:latin typeface="Times New Roman" panose="02020603050405020304" pitchFamily="18" charset="0"/>
                <a:ea typeface="隶书" pitchFamily="49" charset="-122"/>
              </a:rPr>
              <a:t>有</a:t>
            </a:r>
            <a:endParaRPr lang="zh-CN" altLang="en-US">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0-#ppt_w/2"/>
                                          </p:val>
                                        </p:tav>
                                        <p:tav tm="100000">
                                          <p:val>
                                            <p:strVal val="#ppt_x"/>
                                          </p:val>
                                        </p:tav>
                                      </p:tavLst>
                                    </p:anim>
                                    <p:anim calcmode="lin" valueType="num">
                                      <p:cBhvr additive="base">
                                        <p:cTn id="8"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nodePh="1">
                                  <p:stCondLst>
                                    <p:cond delay="0"/>
                                  </p:stCondLst>
                                  <p:endCondLst>
                                    <p:cond evt="begin" delay="0">
                                      <p:tn val="11"/>
                                    </p:cond>
                                  </p:endCondLst>
                                  <p:childTnLst>
                                    <p:set>
                                      <p:cBhvr>
                                        <p:cTn id="12" dur="1" fill="hold">
                                          <p:stCondLst>
                                            <p:cond delay="0"/>
                                          </p:stCondLst>
                                        </p:cTn>
                                        <p:tgtEl>
                                          <p:spTgt spid="16389"/>
                                        </p:tgtEl>
                                        <p:attrNameLst>
                                          <p:attrName>style.visibility</p:attrName>
                                        </p:attrNameLst>
                                      </p:cBhvr>
                                      <p:to>
                                        <p:strVal val="visible"/>
                                      </p:to>
                                    </p:set>
                                    <p:animEffect transition="in" filter="blinds(horizontal)">
                                      <p:cBhvr>
                                        <p:cTn id="13" dur="500"/>
                                        <p:tgtEl>
                                          <p:spTgt spid="1638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6390"/>
                                        </p:tgtEl>
                                        <p:attrNameLst>
                                          <p:attrName>style.visibility</p:attrName>
                                        </p:attrNameLst>
                                      </p:cBhvr>
                                      <p:to>
                                        <p:strVal val="visible"/>
                                      </p:to>
                                    </p:set>
                                    <p:animEffect transition="in" filter="blinds(horizontal)">
                                      <p:cBhvr>
                                        <p:cTn id="18" dur="500"/>
                                        <p:tgtEl>
                                          <p:spTgt spid="1639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386"/>
                                        </p:tgtEl>
                                        <p:attrNameLst>
                                          <p:attrName>style.visibility</p:attrName>
                                        </p:attrNameLst>
                                      </p:cBhvr>
                                      <p:to>
                                        <p:strVal val="visible"/>
                                      </p:to>
                                    </p:set>
                                    <p:animEffect transition="in" filter="blinds(horizontal)">
                                      <p:cBhvr>
                                        <p:cTn id="23" dur="500"/>
                                        <p:tgtEl>
                                          <p:spTgt spid="1638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6392"/>
                                        </p:tgtEl>
                                        <p:attrNameLst>
                                          <p:attrName>style.visibility</p:attrName>
                                        </p:attrNameLst>
                                      </p:cBhvr>
                                      <p:to>
                                        <p:strVal val="visible"/>
                                      </p:to>
                                    </p:set>
                                    <p:animEffect transition="in" filter="dissolve">
                                      <p:cBhvr>
                                        <p:cTn id="28" dur="500"/>
                                        <p:tgtEl>
                                          <p:spTgt spid="16392"/>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6393"/>
                                        </p:tgtEl>
                                        <p:attrNameLst>
                                          <p:attrName>style.visibility</p:attrName>
                                        </p:attrNameLst>
                                      </p:cBhvr>
                                      <p:to>
                                        <p:strVal val="visible"/>
                                      </p:to>
                                    </p:set>
                                    <p:animEffect transition="in" filter="dissolve">
                                      <p:cBhvr>
                                        <p:cTn id="33" dur="500"/>
                                        <p:tgtEl>
                                          <p:spTgt spid="16393"/>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6400"/>
                                        </p:tgtEl>
                                        <p:attrNameLst>
                                          <p:attrName>style.visibility</p:attrName>
                                        </p:attrNameLst>
                                      </p:cBhvr>
                                      <p:to>
                                        <p:strVal val="visible"/>
                                      </p:to>
                                    </p:set>
                                    <p:animEffect transition="in" filter="dissolve">
                                      <p:cBhvr>
                                        <p:cTn id="38" dur="500"/>
                                        <p:tgtEl>
                                          <p:spTgt spid="1640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6401"/>
                                        </p:tgtEl>
                                        <p:attrNameLst>
                                          <p:attrName>style.visibility</p:attrName>
                                        </p:attrNameLst>
                                      </p:cBhvr>
                                      <p:to>
                                        <p:strVal val="visible"/>
                                      </p:to>
                                    </p:set>
                                    <p:animEffect transition="in" filter="wipe(up)">
                                      <p:cBhvr>
                                        <p:cTn id="43" dur="500"/>
                                        <p:tgtEl>
                                          <p:spTgt spid="16401"/>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16394"/>
                                        </p:tgtEl>
                                        <p:attrNameLst>
                                          <p:attrName>style.visibility</p:attrName>
                                        </p:attrNameLst>
                                      </p:cBhvr>
                                      <p:to>
                                        <p:strVal val="visible"/>
                                      </p:to>
                                    </p:set>
                                    <p:animEffect transition="in" filter="dissolve">
                                      <p:cBhvr>
                                        <p:cTn id="48" dur="500"/>
                                        <p:tgtEl>
                                          <p:spTgt spid="16394"/>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16395"/>
                                        </p:tgtEl>
                                        <p:attrNameLst>
                                          <p:attrName>style.visibility</p:attrName>
                                        </p:attrNameLst>
                                      </p:cBhvr>
                                      <p:to>
                                        <p:strVal val="visible"/>
                                      </p:to>
                                    </p:set>
                                    <p:animEffect transition="in" filter="dissolve">
                                      <p:cBhvr>
                                        <p:cTn id="53" dur="500"/>
                                        <p:tgtEl>
                                          <p:spTgt spid="16395"/>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16396"/>
                                        </p:tgtEl>
                                        <p:attrNameLst>
                                          <p:attrName>style.visibility</p:attrName>
                                        </p:attrNameLst>
                                      </p:cBhvr>
                                      <p:to>
                                        <p:strVal val="visible"/>
                                      </p:to>
                                    </p:set>
                                    <p:animEffect transition="in" filter="dissolve">
                                      <p:cBhvr>
                                        <p:cTn id="58" dur="500"/>
                                        <p:tgtEl>
                                          <p:spTgt spid="16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p:bldP spid="16389" grpId="0"/>
      <p:bldP spid="16390" grpId="0"/>
      <p:bldP spid="16392" grpId="0"/>
      <p:bldP spid="16393" grpId="0"/>
      <p:bldP spid="16394" grpId="0"/>
      <p:bldP spid="16395" grpId="0"/>
      <p:bldP spid="16396" grpId="0"/>
      <p:bldP spid="16400" grpId="0"/>
      <p:bldP spid="1640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458" name="矩形 43009"/>
          <p:cNvSpPr/>
          <p:nvPr/>
        </p:nvSpPr>
        <p:spPr>
          <a:xfrm>
            <a:off x="0" y="0"/>
            <a:ext cx="9144000" cy="6670675"/>
          </a:xfrm>
          <a:prstGeom prst="rect">
            <a:avLst/>
          </a:prstGeom>
          <a:noFill/>
          <a:ln w="9525">
            <a:noFill/>
          </a:ln>
        </p:spPr>
        <p:txBody>
          <a:bodyPr anchor="t">
            <a:spAutoFit/>
          </a:bodyPr>
          <a:lstStyle/>
          <a:p>
            <a:pPr lvl="0" indent="0">
              <a:spcBef>
                <a:spcPct val="50000"/>
              </a:spcBef>
            </a:pPr>
            <a:r>
              <a:rPr lang="en-US" altLang="zh-CN" sz="5400" b="1" dirty="0">
                <a:solidFill>
                  <a:schemeClr val="accent2"/>
                </a:solidFill>
                <a:latin typeface="Times New Roman" panose="02020603050405020304" pitchFamily="18" charset="0"/>
                <a:ea typeface="宋体" panose="02010600030101010101" pitchFamily="2" charset="-122"/>
              </a:rPr>
              <a:t>        </a:t>
            </a:r>
            <a:r>
              <a:rPr lang="zh-CN" altLang="en-US" sz="5400" b="1" dirty="0">
                <a:solidFill>
                  <a:schemeClr val="bg1"/>
                </a:solidFill>
                <a:latin typeface="Times New Roman" panose="02020603050405020304" pitchFamily="18" charset="0"/>
                <a:ea typeface="黑体" panose="02010600030101010101" pitchFamily="2" charset="-122"/>
              </a:rPr>
              <a:t>到了夏天，江水暴涨漫上两岸的山陵，上下航行的船都阻隔断了，（如）有皇帝的命令要紧急传达，（则）有时早上从白帝城出发，傍晚就到了江陵，</a:t>
            </a:r>
            <a:r>
              <a:rPr lang="zh-CN" altLang="en-US" sz="5400" b="1" dirty="0">
                <a:solidFill>
                  <a:srgbClr val="FF6600"/>
                </a:solidFill>
                <a:latin typeface="Times New Roman" panose="02020603050405020304" pitchFamily="18" charset="0"/>
                <a:ea typeface="黑体" panose="02010600030101010101" pitchFamily="2" charset="-122"/>
              </a:rPr>
              <a:t>这中间有一千二百里，即使是骑着奔驰的骏马驾着长风，也不如船行得快啊。</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23554" name="文本框 23553"/>
          <p:cNvSpPr txBox="1"/>
          <p:nvPr/>
        </p:nvSpPr>
        <p:spPr>
          <a:xfrm>
            <a:off x="0" y="0"/>
            <a:ext cx="9753600" cy="1098550"/>
          </a:xfrm>
          <a:prstGeom prst="rect">
            <a:avLst/>
          </a:prstGeom>
          <a:noFill/>
          <a:ln w="9525">
            <a:noFill/>
          </a:ln>
        </p:spPr>
        <p:txBody>
          <a:bodyPr anchor="t">
            <a:spAutoFit/>
          </a:bodyPr>
          <a:lstStyle/>
          <a:p>
            <a:pPr lvl="0" indent="0">
              <a:spcBef>
                <a:spcPct val="50000"/>
              </a:spcBef>
            </a:pPr>
            <a:r>
              <a:rPr lang="zh-CN" altLang="en-US" sz="6600" b="1" dirty="0">
                <a:latin typeface="Times New Roman" panose="02020603050405020304" pitchFamily="18" charset="0"/>
                <a:ea typeface="宋体" panose="02010600030101010101" pitchFamily="2" charset="-122"/>
              </a:rPr>
              <a:t>第二层 ：</a:t>
            </a:r>
            <a:endParaRPr lang="zh-CN" altLang="en-US" sz="6600" b="1">
              <a:latin typeface="Times New Roman" panose="02020603050405020304" pitchFamily="18" charset="0"/>
              <a:ea typeface="宋体" panose="02010600030101010101" pitchFamily="2" charset="-122"/>
            </a:endParaRPr>
          </a:p>
        </p:txBody>
      </p:sp>
      <p:sp>
        <p:nvSpPr>
          <p:cNvPr id="23555" name="文本框 23554"/>
          <p:cNvSpPr txBox="1"/>
          <p:nvPr/>
        </p:nvSpPr>
        <p:spPr>
          <a:xfrm>
            <a:off x="0" y="1143000"/>
            <a:ext cx="10896600" cy="2012950"/>
          </a:xfrm>
          <a:prstGeom prst="rect">
            <a:avLst/>
          </a:prstGeom>
          <a:noFill/>
          <a:ln w="9525">
            <a:noFill/>
          </a:ln>
        </p:spPr>
        <p:txBody>
          <a:bodyPr anchor="t">
            <a:spAutoFit/>
          </a:bodyPr>
          <a:lstStyle/>
          <a:p>
            <a:pPr lvl="0" indent="0">
              <a:spcBef>
                <a:spcPct val="50000"/>
              </a:spcBef>
            </a:pPr>
            <a:r>
              <a:rPr lang="zh-CN" altLang="en-US" sz="6600" b="1" dirty="0">
                <a:latin typeface="Times New Roman" panose="02020603050405020304" pitchFamily="18" charset="0"/>
                <a:ea typeface="宋体" panose="02010600030101010101" pitchFamily="2" charset="-122"/>
              </a:rPr>
              <a:t>夏季三峡水流迅猛湍急。</a:t>
            </a:r>
          </a:p>
          <a:p>
            <a:pPr lvl="0" indent="0">
              <a:spcBef>
                <a:spcPct val="50000"/>
              </a:spcBef>
            </a:pPr>
            <a:endParaRPr lang="zh-CN" altLang="en-US">
              <a:latin typeface="Times New Roman" panose="02020603050405020304" pitchFamily="18" charset="0"/>
              <a:ea typeface="宋体" panose="02010600030101010101" pitchFamily="2" charset="-122"/>
            </a:endParaRPr>
          </a:p>
        </p:txBody>
      </p:sp>
      <p:sp>
        <p:nvSpPr>
          <p:cNvPr id="23557" name="文本框 23556"/>
          <p:cNvSpPr txBox="1"/>
          <p:nvPr/>
        </p:nvSpPr>
        <p:spPr>
          <a:xfrm>
            <a:off x="0" y="2420938"/>
            <a:ext cx="9539288" cy="2378075"/>
          </a:xfrm>
          <a:prstGeom prst="rect">
            <a:avLst/>
          </a:prstGeom>
          <a:noFill/>
          <a:ln w="9525">
            <a:noFill/>
          </a:ln>
        </p:spPr>
        <p:txBody>
          <a:bodyPr anchor="t">
            <a:spAutoFit/>
          </a:bodyPr>
          <a:lstStyle/>
          <a:p>
            <a:pPr lvl="0" indent="0">
              <a:spcBef>
                <a:spcPct val="50000"/>
              </a:spcBef>
            </a:pPr>
            <a:r>
              <a:rPr lang="zh-CN" altLang="en-US" sz="6000" b="1" dirty="0">
                <a:solidFill>
                  <a:srgbClr val="990033"/>
                </a:solidFill>
                <a:latin typeface="Times New Roman" panose="02020603050405020304" pitchFamily="18" charset="0"/>
                <a:ea typeface="宋体" panose="02010600030101010101" pitchFamily="2" charset="-122"/>
              </a:rPr>
              <a:t>问题：</a:t>
            </a:r>
          </a:p>
          <a:p>
            <a:pPr lvl="0" indent="0">
              <a:spcBef>
                <a:spcPct val="50000"/>
              </a:spcBef>
            </a:pPr>
            <a:r>
              <a:rPr lang="zh-CN" altLang="en-US" sz="6000" b="1" dirty="0">
                <a:latin typeface="Times New Roman" panose="02020603050405020304" pitchFamily="18" charset="0"/>
                <a:ea typeface="宋体" panose="02010600030101010101" pitchFamily="2" charset="-122"/>
              </a:rPr>
              <a:t>三峡水流湍急表现在哪儿？</a:t>
            </a:r>
            <a:endParaRPr lang="zh-CN" altLang="en-US" sz="6000" b="1">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0-#ppt_w/2"/>
                                          </p:val>
                                        </p:tav>
                                        <p:tav tm="100000">
                                          <p:val>
                                            <p:strVal val="#ppt_x"/>
                                          </p:val>
                                        </p:tav>
                                      </p:tavLst>
                                    </p:anim>
                                    <p:anim calcmode="lin" valueType="num">
                                      <p:cBhvr additive="base">
                                        <p:cTn id="8"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additive="base">
                                        <p:cTn id="13" dur="500" fill="hold"/>
                                        <p:tgtEl>
                                          <p:spTgt spid="23555"/>
                                        </p:tgtEl>
                                        <p:attrNameLst>
                                          <p:attrName>ppt_x</p:attrName>
                                        </p:attrNameLst>
                                      </p:cBhvr>
                                      <p:tavLst>
                                        <p:tav tm="0">
                                          <p:val>
                                            <p:strVal val="0-#ppt_w/2"/>
                                          </p:val>
                                        </p:tav>
                                        <p:tav tm="100000">
                                          <p:val>
                                            <p:strVal val="#ppt_x"/>
                                          </p:val>
                                        </p:tav>
                                      </p:tavLst>
                                    </p:anim>
                                    <p:anim calcmode="lin" valueType="num">
                                      <p:cBhvr additive="base">
                                        <p:cTn id="14" dur="500" fill="hold"/>
                                        <p:tgtEl>
                                          <p:spTgt spid="2355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3557"/>
                                        </p:tgtEl>
                                        <p:attrNameLst>
                                          <p:attrName>style.visibility</p:attrName>
                                        </p:attrNameLst>
                                      </p:cBhvr>
                                      <p:to>
                                        <p:strVal val="visible"/>
                                      </p:to>
                                    </p:set>
                                    <p:animEffect transition="in" filter="wipe(up)">
                                      <p:cBhvr>
                                        <p:cTn id="19"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3490" name="标题 63489"/>
          <p:cNvSpPr>
            <a:spLocks noGrp="1"/>
          </p:cNvSpPr>
          <p:nvPr>
            <p:ph type="title"/>
          </p:nvPr>
        </p:nvSpPr>
        <p:spPr>
          <a:xfrm>
            <a:off x="762000" y="0"/>
            <a:ext cx="7772400" cy="1143000"/>
          </a:xfrm>
          <a:ln/>
        </p:spPr>
        <p:txBody>
          <a:bodyPr anchor="ctr"/>
          <a:lstStyle/>
          <a:p>
            <a:r>
              <a:rPr lang="zh-CN" altLang="en-US" sz="6600" b="1" dirty="0">
                <a:solidFill>
                  <a:schemeClr val="bg1"/>
                </a:solidFill>
              </a:rPr>
              <a:t>疑难句式：</a:t>
            </a:r>
            <a:endParaRPr lang="zh-CN" altLang="en-US" sz="6600" b="1">
              <a:solidFill>
                <a:schemeClr val="bg1"/>
              </a:solidFill>
            </a:endParaRPr>
          </a:p>
        </p:txBody>
      </p:sp>
      <p:sp>
        <p:nvSpPr>
          <p:cNvPr id="63491" name="内容占位符 63490"/>
          <p:cNvSpPr>
            <a:spLocks noGrp="1"/>
          </p:cNvSpPr>
          <p:nvPr>
            <p:ph idx="1"/>
          </p:nvPr>
        </p:nvSpPr>
        <p:spPr>
          <a:xfrm>
            <a:off x="0" y="1052513"/>
            <a:ext cx="9467850" cy="5043487"/>
          </a:xfrm>
          <a:ln/>
        </p:spPr>
        <p:txBody>
          <a:bodyPr anchor="t"/>
          <a:lstStyle/>
          <a:p>
            <a:r>
              <a:rPr lang="zh-CN" altLang="en-US" sz="6000" b="1" dirty="0">
                <a:solidFill>
                  <a:schemeClr val="bg1"/>
                </a:solidFill>
                <a:latin typeface="隶书" pitchFamily="49" charset="-122"/>
                <a:ea typeface="隶书" pitchFamily="49" charset="-122"/>
              </a:rPr>
              <a:t>素湍绿潭，回清倒影；</a:t>
            </a:r>
          </a:p>
          <a:p>
            <a:r>
              <a:rPr lang="zh-CN" altLang="en-US" sz="6000" b="1" dirty="0">
                <a:solidFill>
                  <a:srgbClr val="FFFF00"/>
                </a:solidFill>
                <a:latin typeface="隶书" pitchFamily="49" charset="-122"/>
                <a:ea typeface="隶书" pitchFamily="49" charset="-122"/>
              </a:rPr>
              <a:t>素湍回清，绿潭倒影；</a:t>
            </a:r>
          </a:p>
          <a:p>
            <a:r>
              <a:rPr lang="zh-CN" altLang="en-US" sz="6000" b="1" dirty="0">
                <a:solidFill>
                  <a:srgbClr val="FF6600"/>
                </a:solidFill>
                <a:ea typeface="黑体" panose="02010600030101010101" pitchFamily="2" charset="-122"/>
              </a:rPr>
              <a:t>白色的急流，回旋着清波</a:t>
            </a:r>
          </a:p>
          <a:p>
            <a:r>
              <a:rPr lang="zh-CN" altLang="en-US" sz="6000" b="1" dirty="0">
                <a:solidFill>
                  <a:srgbClr val="FF6600"/>
                </a:solidFill>
                <a:ea typeface="黑体" panose="02010600030101010101" pitchFamily="2" charset="-122"/>
              </a:rPr>
              <a:t>碧绿的潭水，映出了（山石林木的）倒影。</a:t>
            </a:r>
            <a:endParaRPr lang="zh-CN" altLang="en-US" sz="6000" b="1" dirty="0">
              <a:solidFill>
                <a:srgbClr val="FF6600"/>
              </a:solidFill>
              <a:latin typeface="隶书" pitchFamily="49" charset="-122"/>
              <a:ea typeface="黑体" panose="02010600030101010101" pitchFamily="2" charset="-122"/>
            </a:endParaRPr>
          </a:p>
          <a:p>
            <a:endParaRPr lang="zh-CN" altLang="en-US" sz="6000" b="1" dirty="0">
              <a:latin typeface="隶书" pitchFamily="49"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additive="base">
                                        <p:cTn id="7" dur="500" fill="hold"/>
                                        <p:tgtEl>
                                          <p:spTgt spid="63490"/>
                                        </p:tgtEl>
                                        <p:attrNameLst>
                                          <p:attrName>ppt_x</p:attrName>
                                        </p:attrNameLst>
                                      </p:cBhvr>
                                      <p:tavLst>
                                        <p:tav tm="0">
                                          <p:val>
                                            <p:strVal val="#ppt_x"/>
                                          </p:val>
                                        </p:tav>
                                        <p:tav tm="100000">
                                          <p:val>
                                            <p:strVal val="#ppt_x"/>
                                          </p:val>
                                        </p:tav>
                                      </p:tavLst>
                                    </p:anim>
                                    <p:anim calcmode="lin" valueType="num">
                                      <p:cBhvr additive="base">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3491">
                                            <p:txEl>
                                              <p:pRg st="0" end="0"/>
                                            </p:txEl>
                                          </p:spTgt>
                                        </p:tgtEl>
                                        <p:attrNameLst>
                                          <p:attrName>style.visibility</p:attrName>
                                        </p:attrNameLst>
                                      </p:cBhvr>
                                      <p:to>
                                        <p:strVal val="visible"/>
                                      </p:to>
                                    </p:set>
                                    <p:animEffect transition="in" filter="wipe(up)">
                                      <p:cBhvr>
                                        <p:cTn id="13" dur="500"/>
                                        <p:tgtEl>
                                          <p:spTgt spid="6349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3491">
                                            <p:txEl>
                                              <p:pRg st="1" end="1"/>
                                            </p:txEl>
                                          </p:spTgt>
                                        </p:tgtEl>
                                        <p:attrNameLst>
                                          <p:attrName>style.visibility</p:attrName>
                                        </p:attrNameLst>
                                      </p:cBhvr>
                                      <p:to>
                                        <p:strVal val="visible"/>
                                      </p:to>
                                    </p:set>
                                    <p:animEffect transition="in" filter="wipe(up)">
                                      <p:cBhvr>
                                        <p:cTn id="18" dur="500"/>
                                        <p:tgtEl>
                                          <p:spTgt spid="6349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3491">
                                            <p:txEl>
                                              <p:pRg st="2" end="2"/>
                                            </p:txEl>
                                          </p:spTgt>
                                        </p:tgtEl>
                                        <p:attrNameLst>
                                          <p:attrName>style.visibility</p:attrName>
                                        </p:attrNameLst>
                                      </p:cBhvr>
                                      <p:to>
                                        <p:strVal val="visible"/>
                                      </p:to>
                                    </p:set>
                                    <p:animEffect transition="in" filter="wipe(up)">
                                      <p:cBhvr>
                                        <p:cTn id="23" dur="500"/>
                                        <p:tgtEl>
                                          <p:spTgt spid="6349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63491">
                                            <p:txEl>
                                              <p:pRg st="3" end="3"/>
                                            </p:txEl>
                                          </p:spTgt>
                                        </p:tgtEl>
                                        <p:attrNameLst>
                                          <p:attrName>style.visibility</p:attrName>
                                        </p:attrNameLst>
                                      </p:cBhvr>
                                      <p:to>
                                        <p:strVal val="visible"/>
                                      </p:to>
                                    </p:set>
                                    <p:animEffect transition="in" filter="wipe(up)">
                                      <p:cBhvr>
                                        <p:cTn id="28" dur="500"/>
                                        <p:tgtEl>
                                          <p:spTgt spid="634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5538" name="标题 65537"/>
          <p:cNvSpPr>
            <a:spLocks noGrp="1"/>
          </p:cNvSpPr>
          <p:nvPr>
            <p:ph type="title"/>
          </p:nvPr>
        </p:nvSpPr>
        <p:spPr>
          <a:xfrm>
            <a:off x="395288" y="0"/>
            <a:ext cx="8132762" cy="1052513"/>
          </a:xfrm>
          <a:ln/>
        </p:spPr>
        <p:txBody>
          <a:bodyPr anchor="ctr"/>
          <a:lstStyle/>
          <a:p>
            <a:r>
              <a:rPr lang="zh-CN" altLang="en-US" sz="6000" b="1" dirty="0">
                <a:solidFill>
                  <a:schemeClr val="bg1"/>
                </a:solidFill>
              </a:rPr>
              <a:t>疑难句式：</a:t>
            </a:r>
            <a:endParaRPr lang="zh-CN" altLang="en-US" sz="6000" b="1">
              <a:solidFill>
                <a:schemeClr val="bg1"/>
              </a:solidFill>
            </a:endParaRPr>
          </a:p>
        </p:txBody>
      </p:sp>
      <p:sp>
        <p:nvSpPr>
          <p:cNvPr id="65539" name="内容占位符 65538"/>
          <p:cNvSpPr>
            <a:spLocks noGrp="1"/>
          </p:cNvSpPr>
          <p:nvPr>
            <p:ph idx="1"/>
          </p:nvPr>
        </p:nvSpPr>
        <p:spPr>
          <a:xfrm>
            <a:off x="0" y="908050"/>
            <a:ext cx="9467850" cy="5187950"/>
          </a:xfrm>
          <a:ln/>
        </p:spPr>
        <p:txBody>
          <a:bodyPr anchor="t"/>
          <a:lstStyle/>
          <a:p>
            <a:r>
              <a:rPr lang="zh-CN" altLang="en-US" sz="6000" b="1" dirty="0">
                <a:solidFill>
                  <a:schemeClr val="bg1"/>
                </a:solidFill>
                <a:latin typeface="隶书" pitchFamily="49" charset="-122"/>
                <a:ea typeface="隶书" pitchFamily="49" charset="-122"/>
              </a:rPr>
              <a:t>清荣峻茂，良多趣味。</a:t>
            </a:r>
          </a:p>
          <a:p>
            <a:r>
              <a:rPr lang="zh-CN" altLang="en-US" sz="6000" b="1" dirty="0">
                <a:solidFill>
                  <a:srgbClr val="FFFF00"/>
                </a:solidFill>
                <a:latin typeface="隶书" pitchFamily="49" charset="-122"/>
                <a:ea typeface="隶书" pitchFamily="49" charset="-122"/>
              </a:rPr>
              <a:t>（水）清（树）荣</a:t>
            </a:r>
          </a:p>
          <a:p>
            <a:r>
              <a:rPr lang="zh-CN" altLang="en-US" sz="6000" b="1" dirty="0">
                <a:solidFill>
                  <a:srgbClr val="FFFF00"/>
                </a:solidFill>
                <a:latin typeface="隶书" pitchFamily="49" charset="-122"/>
                <a:ea typeface="隶书" pitchFamily="49" charset="-122"/>
              </a:rPr>
              <a:t>（山）峻（草）茂</a:t>
            </a:r>
          </a:p>
          <a:p>
            <a:r>
              <a:rPr lang="zh-CN" altLang="en-US" sz="6000" b="1" dirty="0">
                <a:solidFill>
                  <a:srgbClr val="FF6600"/>
                </a:solidFill>
                <a:ea typeface="黑体" panose="02010600030101010101" pitchFamily="2" charset="-122"/>
              </a:rPr>
              <a:t>水清，树荣，山高，草茂</a:t>
            </a:r>
          </a:p>
          <a:p>
            <a:r>
              <a:rPr lang="zh-CN" altLang="en-US" sz="6000" b="1" dirty="0">
                <a:solidFill>
                  <a:srgbClr val="FF6600"/>
                </a:solidFill>
                <a:ea typeface="黑体" panose="02010600030101010101" pitchFamily="2" charset="-122"/>
              </a:rPr>
              <a:t>实在是趣味无穷。</a:t>
            </a:r>
          </a:p>
          <a:p>
            <a:endParaRPr lang="zh-CN" altLang="en-US" sz="6000" b="1" dirty="0">
              <a:latin typeface="隶书" pitchFamily="49" charset="-122"/>
              <a:ea typeface="黑体" panose="02010600030101010101" pitchFamily="2" charset="-122"/>
            </a:endParaRPr>
          </a:p>
          <a:p>
            <a:endParaRPr lang="zh-CN" altLang="en-US" sz="6000" b="1" dirty="0">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ppt_x"/>
                                          </p:val>
                                        </p:tav>
                                        <p:tav tm="100000">
                                          <p:val>
                                            <p:strVal val="#ppt_x"/>
                                          </p:val>
                                        </p:tav>
                                      </p:tavLst>
                                    </p:anim>
                                    <p:anim calcmode="lin" valueType="num">
                                      <p:cBhvr additive="base">
                                        <p:cTn id="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5539">
                                            <p:txEl>
                                              <p:pRg st="0" end="0"/>
                                            </p:txEl>
                                          </p:spTgt>
                                        </p:tgtEl>
                                        <p:attrNameLst>
                                          <p:attrName>style.visibility</p:attrName>
                                        </p:attrNameLst>
                                      </p:cBhvr>
                                      <p:to>
                                        <p:strVal val="visible"/>
                                      </p:to>
                                    </p:set>
                                    <p:animEffect transition="in" filter="wipe(up)">
                                      <p:cBhvr>
                                        <p:cTn id="13" dur="500"/>
                                        <p:tgtEl>
                                          <p:spTgt spid="6553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5539">
                                            <p:txEl>
                                              <p:pRg st="1" end="1"/>
                                            </p:txEl>
                                          </p:spTgt>
                                        </p:tgtEl>
                                        <p:attrNameLst>
                                          <p:attrName>style.visibility</p:attrName>
                                        </p:attrNameLst>
                                      </p:cBhvr>
                                      <p:to>
                                        <p:strVal val="visible"/>
                                      </p:to>
                                    </p:set>
                                    <p:animEffect transition="in" filter="wipe(up)">
                                      <p:cBhvr>
                                        <p:cTn id="18" dur="500"/>
                                        <p:tgtEl>
                                          <p:spTgt spid="6553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5539">
                                            <p:txEl>
                                              <p:pRg st="2" end="2"/>
                                            </p:txEl>
                                          </p:spTgt>
                                        </p:tgtEl>
                                        <p:attrNameLst>
                                          <p:attrName>style.visibility</p:attrName>
                                        </p:attrNameLst>
                                      </p:cBhvr>
                                      <p:to>
                                        <p:strVal val="visible"/>
                                      </p:to>
                                    </p:set>
                                    <p:animEffect transition="in" filter="wipe(up)">
                                      <p:cBhvr>
                                        <p:cTn id="23" dur="500"/>
                                        <p:tgtEl>
                                          <p:spTgt spid="6553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65539">
                                            <p:txEl>
                                              <p:pRg st="3" end="3"/>
                                            </p:txEl>
                                          </p:spTgt>
                                        </p:tgtEl>
                                        <p:attrNameLst>
                                          <p:attrName>style.visibility</p:attrName>
                                        </p:attrNameLst>
                                      </p:cBhvr>
                                      <p:to>
                                        <p:strVal val="visible"/>
                                      </p:to>
                                    </p:set>
                                    <p:animEffect transition="in" filter="wipe(up)">
                                      <p:cBhvr>
                                        <p:cTn id="28" dur="500"/>
                                        <p:tgtEl>
                                          <p:spTgt spid="65539">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5539">
                                            <p:txEl>
                                              <p:pRg st="4" end="4"/>
                                            </p:txEl>
                                          </p:spTgt>
                                        </p:tgtEl>
                                        <p:attrNameLst>
                                          <p:attrName>style.visibility</p:attrName>
                                        </p:attrNameLst>
                                      </p:cBhvr>
                                      <p:to>
                                        <p:strVal val="visible"/>
                                      </p:to>
                                    </p:set>
                                    <p:animEffect transition="in" filter="wipe(up)">
                                      <p:cBhvr>
                                        <p:cTn id="33" dur="500"/>
                                        <p:tgtEl>
                                          <p:spTgt spid="655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P spid="6553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7169" descr="Qt012"/>
          <p:cNvPicPr>
            <a:picLocks noChangeAspect="1"/>
          </p:cNvPicPr>
          <p:nvPr/>
        </p:nvPicPr>
        <p:blipFill>
          <a:blip r:embed="rId2" cstate="print"/>
          <a:stretch>
            <a:fillRect/>
          </a:stretch>
        </p:blipFill>
        <p:spPr>
          <a:xfrm>
            <a:off x="0" y="0"/>
            <a:ext cx="9448800" cy="7424738"/>
          </a:xfrm>
          <a:prstGeom prst="rect">
            <a:avLst/>
          </a:prstGeom>
          <a:noFill/>
          <a:ln w="9525">
            <a:noFill/>
          </a:ln>
        </p:spPr>
      </p:pic>
      <p:sp>
        <p:nvSpPr>
          <p:cNvPr id="7174" name="文本框 7173"/>
          <p:cNvSpPr txBox="1"/>
          <p:nvPr/>
        </p:nvSpPr>
        <p:spPr>
          <a:xfrm>
            <a:off x="3048000" y="1524000"/>
            <a:ext cx="4648200" cy="1555750"/>
          </a:xfrm>
          <a:prstGeom prst="rect">
            <a:avLst/>
          </a:prstGeom>
          <a:noFill/>
          <a:ln w="9525">
            <a:noFill/>
          </a:ln>
          <a:effectLst>
            <a:outerShdw dist="107763" dir="8100000" algn="ctr" rotWithShape="0">
              <a:schemeClr val="tx2"/>
            </a:outerShdw>
          </a:effectLst>
        </p:spPr>
        <p:txBody>
          <a:bodyPr anchor="t">
            <a:spAutoFit/>
          </a:bodyPr>
          <a:lstStyle/>
          <a:p>
            <a:pPr lvl="0" indent="0"/>
            <a:r>
              <a:rPr lang="zh-CN" altLang="en-US" sz="9600" dirty="0">
                <a:solidFill>
                  <a:schemeClr val="bg1"/>
                </a:solidFill>
                <a:latin typeface="隶书" pitchFamily="49" charset="-122"/>
                <a:ea typeface="隶书" pitchFamily="49" charset="-122"/>
              </a:rPr>
              <a:t>三  峡</a:t>
            </a:r>
            <a:endParaRPr lang="zh-CN" altLang="en-US" sz="9600" dirty="0">
              <a:latin typeface="Times New Roman" panose="02020603050405020304" pitchFamily="18" charset="0"/>
              <a:ea typeface="宋体" panose="02010600030101010101" pitchFamily="2" charset="-122"/>
            </a:endParaRPr>
          </a:p>
        </p:txBody>
      </p:sp>
      <p:sp>
        <p:nvSpPr>
          <p:cNvPr id="7175" name="文本框 7174"/>
          <p:cNvSpPr txBox="1"/>
          <p:nvPr/>
        </p:nvSpPr>
        <p:spPr>
          <a:xfrm>
            <a:off x="1835150" y="3886200"/>
            <a:ext cx="7308850" cy="1098550"/>
          </a:xfrm>
          <a:prstGeom prst="rect">
            <a:avLst/>
          </a:prstGeom>
          <a:noFill/>
          <a:ln w="9525">
            <a:noFill/>
          </a:ln>
        </p:spPr>
        <p:txBody>
          <a:bodyPr anchor="t">
            <a:spAutoFit/>
          </a:bodyPr>
          <a:lstStyle/>
          <a:p>
            <a:pPr lvl="0" indent="0">
              <a:spcBef>
                <a:spcPct val="50000"/>
              </a:spcBef>
            </a:pPr>
            <a:r>
              <a:rPr lang="zh-CN" altLang="en-US" sz="6600" dirty="0">
                <a:solidFill>
                  <a:schemeClr val="bg1"/>
                </a:solidFill>
                <a:latin typeface="Times New Roman" panose="02020603050405020304" pitchFamily="18" charset="0"/>
                <a:ea typeface="隶书" pitchFamily="49" charset="-122"/>
              </a:rPr>
              <a:t>郦道元（北魏）</a:t>
            </a:r>
            <a:endParaRPr lang="zh-CN" altLang="en-US" sz="6600">
              <a:solidFill>
                <a:schemeClr val="bg1"/>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174"/>
                                        </p:tgtEl>
                                        <p:attrNameLst>
                                          <p:attrName>style.visibility</p:attrName>
                                        </p:attrNameLst>
                                      </p:cBhvr>
                                      <p:to>
                                        <p:strVal val="visible"/>
                                      </p:to>
                                    </p:set>
                                    <p:anim calcmode="lin" valueType="num">
                                      <p:cBhvr>
                                        <p:cTn id="7" dur="500" fill="hold"/>
                                        <p:tgtEl>
                                          <p:spTgt spid="7174"/>
                                        </p:tgtEl>
                                        <p:attrNameLst>
                                          <p:attrName>ppt_w</p:attrName>
                                        </p:attrNameLst>
                                      </p:cBhvr>
                                      <p:tavLst>
                                        <p:tav tm="0">
                                          <p:val>
                                            <p:fltVal val="0"/>
                                          </p:val>
                                        </p:tav>
                                        <p:tav tm="100000">
                                          <p:val>
                                            <p:strVal val="#ppt_w"/>
                                          </p:val>
                                        </p:tav>
                                      </p:tavLst>
                                    </p:anim>
                                    <p:anim calcmode="lin" valueType="num">
                                      <p:cBhvr>
                                        <p:cTn id="8" dur="500" fill="hold"/>
                                        <p:tgtEl>
                                          <p:spTgt spid="717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175"/>
                                        </p:tgtEl>
                                        <p:attrNameLst>
                                          <p:attrName>style.visibility</p:attrName>
                                        </p:attrNameLst>
                                      </p:cBhvr>
                                      <p:to>
                                        <p:strVal val="visible"/>
                                      </p:to>
                                    </p:set>
                                    <p:anim calcmode="lin" valueType="num">
                                      <p:cBhvr>
                                        <p:cTn id="13" dur="500" fill="hold"/>
                                        <p:tgtEl>
                                          <p:spTgt spid="7175"/>
                                        </p:tgtEl>
                                        <p:attrNameLst>
                                          <p:attrName>ppt_w</p:attrName>
                                        </p:attrNameLst>
                                      </p:cBhvr>
                                      <p:tavLst>
                                        <p:tav tm="0">
                                          <p:val>
                                            <p:fltVal val="0"/>
                                          </p:val>
                                        </p:tav>
                                        <p:tav tm="100000">
                                          <p:val>
                                            <p:strVal val="#ppt_w"/>
                                          </p:val>
                                        </p:tav>
                                      </p:tavLst>
                                    </p:anim>
                                    <p:anim calcmode="lin" valueType="num">
                                      <p:cBhvr>
                                        <p:cTn id="14" dur="500" fill="hold"/>
                                        <p:tgtEl>
                                          <p:spTgt spid="71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P spid="717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554" name="矩形 44033"/>
          <p:cNvSpPr/>
          <p:nvPr/>
        </p:nvSpPr>
        <p:spPr>
          <a:xfrm>
            <a:off x="0" y="0"/>
            <a:ext cx="9144000" cy="6670675"/>
          </a:xfrm>
          <a:prstGeom prst="rect">
            <a:avLst/>
          </a:prstGeom>
          <a:noFill/>
          <a:ln w="9525">
            <a:noFill/>
          </a:ln>
        </p:spPr>
        <p:txBody>
          <a:bodyPr anchor="t">
            <a:spAutoFit/>
          </a:bodyPr>
          <a:lstStyle/>
          <a:p>
            <a:pPr lvl="0" indent="0">
              <a:spcBef>
                <a:spcPct val="50000"/>
              </a:spcBef>
            </a:pPr>
            <a:r>
              <a:rPr lang="en-US" altLang="zh-CN" sz="5400" b="1" dirty="0">
                <a:solidFill>
                  <a:schemeClr val="accent2"/>
                </a:solidFill>
                <a:latin typeface="Times New Roman" panose="02020603050405020304" pitchFamily="18" charset="0"/>
                <a:ea typeface="宋体" panose="02010600030101010101" pitchFamily="2" charset="-122"/>
              </a:rPr>
              <a:t>        </a:t>
            </a:r>
            <a:r>
              <a:rPr lang="zh-CN" altLang="en-US" sz="5400" b="1" dirty="0">
                <a:solidFill>
                  <a:schemeClr val="bg1"/>
                </a:solidFill>
                <a:latin typeface="Times New Roman" panose="02020603050405020304" pitchFamily="18" charset="0"/>
                <a:ea typeface="黑体" panose="02010600030101010101" pitchFamily="2" charset="-122"/>
              </a:rPr>
              <a:t>春冬季节，白色的急流，回旋着清波；碧绿的深潭，映出了（山石林木的）倒影。极高的山峰上长着许多奇形怪状的古柏，悬挂着的泉水瀑布，从它们中间飞泻冲荡下来。</a:t>
            </a:r>
            <a:r>
              <a:rPr lang="zh-CN" altLang="en-US" sz="5400" b="1" dirty="0">
                <a:solidFill>
                  <a:srgbClr val="FF6600"/>
                </a:solidFill>
                <a:latin typeface="Times New Roman" panose="02020603050405020304" pitchFamily="18" charset="0"/>
                <a:ea typeface="黑体" panose="02010600030101010101" pitchFamily="2" charset="-122"/>
              </a:rPr>
              <a:t>水清，树荣，山高，草盛，实在是趣味无穷。</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24578" name="文本框 24577"/>
          <p:cNvSpPr txBox="1"/>
          <p:nvPr/>
        </p:nvSpPr>
        <p:spPr>
          <a:xfrm>
            <a:off x="0" y="457200"/>
            <a:ext cx="9525000" cy="1098550"/>
          </a:xfrm>
          <a:prstGeom prst="rect">
            <a:avLst/>
          </a:prstGeom>
          <a:noFill/>
          <a:ln w="9525">
            <a:noFill/>
          </a:ln>
        </p:spPr>
        <p:txBody>
          <a:bodyPr anchor="t">
            <a:spAutoFit/>
          </a:bodyPr>
          <a:lstStyle/>
          <a:p>
            <a:pPr lvl="0" indent="0">
              <a:spcBef>
                <a:spcPct val="50000"/>
              </a:spcBef>
            </a:pPr>
            <a:r>
              <a:rPr lang="zh-CN" altLang="en-US" sz="6600" b="1" dirty="0">
                <a:latin typeface="Times New Roman" panose="02020603050405020304" pitchFamily="18" charset="0"/>
                <a:ea typeface="宋体" panose="02010600030101010101" pitchFamily="2" charset="-122"/>
              </a:rPr>
              <a:t>第三层：</a:t>
            </a:r>
            <a:endParaRPr lang="zh-CN" altLang="en-US" sz="6600" b="1">
              <a:latin typeface="Times New Roman" panose="02020603050405020304" pitchFamily="18" charset="0"/>
              <a:ea typeface="宋体" panose="02010600030101010101" pitchFamily="2" charset="-122"/>
            </a:endParaRPr>
          </a:p>
        </p:txBody>
      </p:sp>
      <p:sp>
        <p:nvSpPr>
          <p:cNvPr id="24579" name="文本框 24578"/>
          <p:cNvSpPr txBox="1"/>
          <p:nvPr/>
        </p:nvSpPr>
        <p:spPr>
          <a:xfrm>
            <a:off x="0" y="1905000"/>
            <a:ext cx="9540875" cy="2012950"/>
          </a:xfrm>
          <a:prstGeom prst="rect">
            <a:avLst/>
          </a:prstGeom>
          <a:noFill/>
          <a:ln w="9525">
            <a:noFill/>
          </a:ln>
        </p:spPr>
        <p:txBody>
          <a:bodyPr anchor="t">
            <a:spAutoFit/>
          </a:bodyPr>
          <a:lstStyle/>
          <a:p>
            <a:pPr lvl="0" indent="0">
              <a:spcBef>
                <a:spcPct val="50000"/>
              </a:spcBef>
            </a:pPr>
            <a:r>
              <a:rPr lang="zh-CN" altLang="en-US" sz="6600" b="1" dirty="0">
                <a:latin typeface="Times New Roman" panose="02020603050405020304" pitchFamily="18" charset="0"/>
                <a:ea typeface="宋体" panose="02010600030101010101" pitchFamily="2" charset="-122"/>
              </a:rPr>
              <a:t>春冬季节三峡美丽景色</a:t>
            </a:r>
            <a:r>
              <a:rPr lang="zh-CN" altLang="en-US" sz="6600" dirty="0">
                <a:latin typeface="Times New Roman" panose="02020603050405020304" pitchFamily="18" charset="0"/>
                <a:ea typeface="宋体" panose="02010600030101010101" pitchFamily="2" charset="-122"/>
              </a:rPr>
              <a:t>。</a:t>
            </a:r>
          </a:p>
          <a:p>
            <a:pPr lvl="0" indent="0">
              <a:spcBef>
                <a:spcPct val="50000"/>
              </a:spcBef>
            </a:pPr>
            <a:endParaRPr lang="zh-CN" altLang="en-US">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Effect transition="in" filter="dissolve">
                                      <p:cBhvr>
                                        <p:cTn id="13"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17410" descr="Wx046"/>
          <p:cNvPicPr>
            <a:picLocks noChangeAspect="1"/>
          </p:cNvPicPr>
          <p:nvPr/>
        </p:nvPicPr>
        <p:blipFill>
          <a:blip r:embed="rId2" cstate="print"/>
          <a:stretch>
            <a:fillRect/>
          </a:stretch>
        </p:blipFill>
        <p:spPr>
          <a:xfrm>
            <a:off x="0" y="0"/>
            <a:ext cx="9220200" cy="6858000"/>
          </a:xfrm>
          <a:prstGeom prst="rect">
            <a:avLst/>
          </a:prstGeom>
          <a:noFill/>
          <a:ln w="9525">
            <a:noFill/>
          </a:ln>
        </p:spPr>
      </p:pic>
      <p:sp>
        <p:nvSpPr>
          <p:cNvPr id="17412" name="文本框 17411"/>
          <p:cNvSpPr txBox="1"/>
          <p:nvPr/>
        </p:nvSpPr>
        <p:spPr>
          <a:xfrm>
            <a:off x="1447800" y="1304925"/>
            <a:ext cx="1720850" cy="1006475"/>
          </a:xfrm>
          <a:prstGeom prst="rect">
            <a:avLst/>
          </a:prstGeom>
          <a:noFill/>
          <a:ln w="9525">
            <a:noFill/>
          </a:ln>
          <a:effectLst>
            <a:outerShdw dist="28398" dir="3806096" algn="ctr" rotWithShape="0">
              <a:schemeClr val="tx1"/>
            </a:outerShdw>
          </a:effectLst>
        </p:spPr>
        <p:txBody>
          <a:bodyPr wrap="none" anchor="t">
            <a:spAutoFit/>
          </a:bodyPr>
          <a:lstStyle/>
          <a:p>
            <a:pPr lvl="0" indent="0"/>
            <a:r>
              <a:rPr lang="zh-CN" altLang="en-US" sz="6000" b="1" dirty="0">
                <a:solidFill>
                  <a:schemeClr val="bg1"/>
                </a:solidFill>
                <a:latin typeface="Times New Roman" panose="02020603050405020304" pitchFamily="18" charset="0"/>
                <a:ea typeface="隶书" pitchFamily="49" charset="-122"/>
              </a:rPr>
              <a:t>素湍</a:t>
            </a:r>
            <a:endParaRPr lang="zh-CN" altLang="en-US" sz="6000" b="1">
              <a:latin typeface="Times New Roman" panose="02020603050405020304" pitchFamily="18" charset="0"/>
              <a:ea typeface="宋体" panose="02010600030101010101" pitchFamily="2" charset="-122"/>
            </a:endParaRPr>
          </a:p>
        </p:txBody>
      </p:sp>
      <p:sp>
        <p:nvSpPr>
          <p:cNvPr id="17413" name="文本框 17412"/>
          <p:cNvSpPr txBox="1"/>
          <p:nvPr/>
        </p:nvSpPr>
        <p:spPr>
          <a:xfrm>
            <a:off x="1447800" y="2433638"/>
            <a:ext cx="1720850" cy="1006475"/>
          </a:xfrm>
          <a:prstGeom prst="rect">
            <a:avLst/>
          </a:prstGeom>
          <a:noFill/>
          <a:ln w="9525">
            <a:noFill/>
          </a:ln>
          <a:effectLst>
            <a:outerShdw dist="28398" dir="3806096" algn="ctr" rotWithShape="0">
              <a:schemeClr val="tx1"/>
            </a:outerShdw>
          </a:effectLst>
        </p:spPr>
        <p:txBody>
          <a:bodyPr wrap="none" anchor="t">
            <a:spAutoFit/>
          </a:bodyPr>
          <a:lstStyle/>
          <a:p>
            <a:pPr lvl="0" indent="0"/>
            <a:r>
              <a:rPr lang="zh-CN" altLang="en-US" sz="6000" b="1" dirty="0">
                <a:solidFill>
                  <a:schemeClr val="bg1"/>
                </a:solidFill>
                <a:latin typeface="Times New Roman" panose="02020603050405020304" pitchFamily="18" charset="0"/>
                <a:ea typeface="隶书" pitchFamily="49" charset="-122"/>
              </a:rPr>
              <a:t>绿潭</a:t>
            </a:r>
            <a:endParaRPr lang="zh-CN" altLang="en-US" sz="6000" b="1">
              <a:latin typeface="Times New Roman" panose="02020603050405020304" pitchFamily="18" charset="0"/>
              <a:ea typeface="宋体" panose="02010600030101010101" pitchFamily="2" charset="-122"/>
            </a:endParaRPr>
          </a:p>
        </p:txBody>
      </p:sp>
      <p:sp>
        <p:nvSpPr>
          <p:cNvPr id="17414" name="文本框 17413"/>
          <p:cNvSpPr txBox="1"/>
          <p:nvPr/>
        </p:nvSpPr>
        <p:spPr>
          <a:xfrm>
            <a:off x="4038600" y="1371600"/>
            <a:ext cx="1720850" cy="1006475"/>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6000" b="1" dirty="0">
                <a:solidFill>
                  <a:schemeClr val="bg1"/>
                </a:solidFill>
                <a:latin typeface="Times New Roman" panose="02020603050405020304" pitchFamily="18" charset="0"/>
                <a:ea typeface="隶书" pitchFamily="49" charset="-122"/>
              </a:rPr>
              <a:t>回清</a:t>
            </a:r>
            <a:endParaRPr lang="zh-CN" altLang="en-US" sz="6000" b="1">
              <a:latin typeface="Times New Roman" panose="02020603050405020304" pitchFamily="18" charset="0"/>
              <a:ea typeface="宋体" panose="02010600030101010101" pitchFamily="2" charset="-122"/>
            </a:endParaRPr>
          </a:p>
        </p:txBody>
      </p:sp>
      <p:sp>
        <p:nvSpPr>
          <p:cNvPr id="17415" name="文本框 17414"/>
          <p:cNvSpPr txBox="1"/>
          <p:nvPr/>
        </p:nvSpPr>
        <p:spPr>
          <a:xfrm>
            <a:off x="4038600" y="2438400"/>
            <a:ext cx="1720850" cy="1006475"/>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6000" b="1" dirty="0">
                <a:solidFill>
                  <a:schemeClr val="bg1"/>
                </a:solidFill>
                <a:latin typeface="Times New Roman" panose="02020603050405020304" pitchFamily="18" charset="0"/>
                <a:ea typeface="隶书" pitchFamily="49" charset="-122"/>
              </a:rPr>
              <a:t>倒影</a:t>
            </a:r>
            <a:endParaRPr lang="zh-CN" altLang="en-US" sz="6000" b="1">
              <a:latin typeface="Times New Roman" panose="02020603050405020304" pitchFamily="18" charset="0"/>
              <a:ea typeface="宋体" panose="02010600030101010101" pitchFamily="2" charset="-122"/>
            </a:endParaRPr>
          </a:p>
        </p:txBody>
      </p:sp>
      <p:sp>
        <p:nvSpPr>
          <p:cNvPr id="17417" name="文本框 17416"/>
          <p:cNvSpPr txBox="1"/>
          <p:nvPr/>
        </p:nvSpPr>
        <p:spPr>
          <a:xfrm>
            <a:off x="5791200" y="2438400"/>
            <a:ext cx="873125" cy="914400"/>
          </a:xfrm>
          <a:prstGeom prst="rect">
            <a:avLst/>
          </a:prstGeom>
          <a:solidFill>
            <a:schemeClr val="tx1"/>
          </a:solidFill>
          <a:ln w="9525">
            <a:noFill/>
          </a:ln>
          <a:effectLst>
            <a:outerShdw dist="28398" dir="3806096" algn="ctr" rotWithShape="0">
              <a:schemeClr val="tx1"/>
            </a:outerShdw>
          </a:effectLst>
        </p:spPr>
        <p:txBody>
          <a:bodyPr wrap="none" anchor="t">
            <a:spAutoFit/>
          </a:bodyPr>
          <a:lstStyle/>
          <a:p>
            <a:pPr lvl="0" indent="0"/>
            <a:r>
              <a:rPr lang="zh-CN" altLang="en-US" sz="5400" b="1">
                <a:solidFill>
                  <a:srgbClr val="FFFF00"/>
                </a:solidFill>
                <a:latin typeface="Times New Roman" panose="02020603050405020304" pitchFamily="18" charset="0"/>
                <a:ea typeface="黑体" panose="02010600030101010101" pitchFamily="2" charset="-122"/>
              </a:rPr>
              <a:t>深</a:t>
            </a:r>
            <a:endParaRPr lang="zh-CN" altLang="en-US" b="1">
              <a:solidFill>
                <a:srgbClr val="FFFF00"/>
              </a:solidFill>
              <a:latin typeface="Times New Roman" panose="02020603050405020304" pitchFamily="18" charset="0"/>
              <a:ea typeface="黑体" panose="02010600030101010101" pitchFamily="2" charset="-122"/>
            </a:endParaRPr>
          </a:p>
        </p:txBody>
      </p:sp>
      <p:sp>
        <p:nvSpPr>
          <p:cNvPr id="17418" name="文本框 17417"/>
          <p:cNvSpPr txBox="1"/>
          <p:nvPr/>
        </p:nvSpPr>
        <p:spPr>
          <a:xfrm>
            <a:off x="6804025" y="1447800"/>
            <a:ext cx="1008063" cy="914400"/>
          </a:xfrm>
          <a:prstGeom prst="rect">
            <a:avLst/>
          </a:prstGeom>
          <a:solidFill>
            <a:schemeClr val="tx1"/>
          </a:solidFill>
          <a:ln w="9525">
            <a:noFill/>
          </a:ln>
          <a:effectLst>
            <a:outerShdw dist="28398" dir="3806096" algn="ctr" rotWithShape="0">
              <a:schemeClr val="tx1"/>
            </a:outerShdw>
          </a:effectLst>
        </p:spPr>
        <p:txBody>
          <a:bodyPr anchor="t">
            <a:spAutoFit/>
          </a:bodyPr>
          <a:lstStyle/>
          <a:p>
            <a:pPr lvl="0" indent="0"/>
            <a:r>
              <a:rPr lang="zh-CN" altLang="en-US" sz="5400" b="1">
                <a:solidFill>
                  <a:srgbClr val="FFFF00"/>
                </a:solidFill>
                <a:latin typeface="Times New Roman" panose="02020603050405020304" pitchFamily="18" charset="0"/>
                <a:ea typeface="黑体" panose="02010600030101010101" pitchFamily="2" charset="-122"/>
              </a:rPr>
              <a:t>急</a:t>
            </a:r>
            <a:endParaRPr lang="zh-CN" altLang="en-US" sz="4800" b="1">
              <a:solidFill>
                <a:srgbClr val="FFFF00"/>
              </a:solidFill>
              <a:latin typeface="Times New Roman" panose="02020603050405020304" pitchFamily="18" charset="0"/>
              <a:ea typeface="黑体" panose="02010600030101010101" pitchFamily="2" charset="-122"/>
            </a:endParaRPr>
          </a:p>
        </p:txBody>
      </p:sp>
      <p:sp>
        <p:nvSpPr>
          <p:cNvPr id="17419" name="文本框 17418"/>
          <p:cNvSpPr txBox="1"/>
          <p:nvPr/>
        </p:nvSpPr>
        <p:spPr>
          <a:xfrm>
            <a:off x="6781800" y="2438400"/>
            <a:ext cx="1030288" cy="914400"/>
          </a:xfrm>
          <a:prstGeom prst="rect">
            <a:avLst/>
          </a:prstGeom>
          <a:solidFill>
            <a:schemeClr val="tx1"/>
          </a:solidFill>
          <a:ln w="9525">
            <a:noFill/>
          </a:ln>
          <a:effectLst>
            <a:outerShdw dist="28398" dir="3806096" algn="ctr" rotWithShape="0">
              <a:schemeClr val="tx1"/>
            </a:outerShdw>
          </a:effectLst>
        </p:spPr>
        <p:txBody>
          <a:bodyPr anchor="t">
            <a:spAutoFit/>
          </a:bodyPr>
          <a:lstStyle/>
          <a:p>
            <a:pPr lvl="0" indent="0"/>
            <a:r>
              <a:rPr lang="zh-CN" altLang="en-US" sz="5400" b="1">
                <a:solidFill>
                  <a:srgbClr val="FFFF00"/>
                </a:solidFill>
                <a:latin typeface="Times New Roman" panose="02020603050405020304" pitchFamily="18" charset="0"/>
                <a:ea typeface="黑体" panose="02010600030101010101" pitchFamily="2" charset="-122"/>
              </a:rPr>
              <a:t>缓</a:t>
            </a:r>
            <a:endParaRPr lang="zh-CN" altLang="en-US" b="1">
              <a:solidFill>
                <a:srgbClr val="FFFF00"/>
              </a:solidFill>
              <a:latin typeface="Times New Roman" panose="02020603050405020304" pitchFamily="18" charset="0"/>
              <a:ea typeface="黑体" panose="02010600030101010101" pitchFamily="2" charset="-122"/>
            </a:endParaRPr>
          </a:p>
        </p:txBody>
      </p:sp>
      <p:sp>
        <p:nvSpPr>
          <p:cNvPr id="17420" name="文本框 17419"/>
          <p:cNvSpPr txBox="1"/>
          <p:nvPr/>
        </p:nvSpPr>
        <p:spPr>
          <a:xfrm>
            <a:off x="7956550" y="1412875"/>
            <a:ext cx="1187450" cy="914400"/>
          </a:xfrm>
          <a:prstGeom prst="rect">
            <a:avLst/>
          </a:prstGeom>
          <a:solidFill>
            <a:schemeClr val="tx1"/>
          </a:solidFill>
          <a:ln w="9525">
            <a:noFill/>
          </a:ln>
          <a:effectLst>
            <a:outerShdw dist="28398" dir="3806096" algn="ctr" rotWithShape="0">
              <a:schemeClr val="tx1"/>
            </a:outerShdw>
          </a:effectLst>
        </p:spPr>
        <p:txBody>
          <a:bodyPr anchor="t">
            <a:spAutoFit/>
          </a:bodyPr>
          <a:lstStyle/>
          <a:p>
            <a:pPr lvl="0" indent="0"/>
            <a:r>
              <a:rPr lang="zh-CN" altLang="en-US" sz="5400" b="1">
                <a:solidFill>
                  <a:srgbClr val="FFFF00"/>
                </a:solidFill>
                <a:latin typeface="Times New Roman" panose="02020603050405020304" pitchFamily="18" charset="0"/>
                <a:ea typeface="黑体" panose="02010600030101010101" pitchFamily="2" charset="-122"/>
              </a:rPr>
              <a:t>动</a:t>
            </a:r>
            <a:endParaRPr lang="zh-CN" altLang="en-US" b="1">
              <a:solidFill>
                <a:srgbClr val="FFFF00"/>
              </a:solidFill>
              <a:latin typeface="Times New Roman" panose="02020603050405020304" pitchFamily="18" charset="0"/>
              <a:ea typeface="黑体" panose="02010600030101010101" pitchFamily="2" charset="-122"/>
            </a:endParaRPr>
          </a:p>
        </p:txBody>
      </p:sp>
      <p:sp>
        <p:nvSpPr>
          <p:cNvPr id="17421" name="文本框 17420"/>
          <p:cNvSpPr txBox="1"/>
          <p:nvPr/>
        </p:nvSpPr>
        <p:spPr>
          <a:xfrm>
            <a:off x="7924800" y="2438400"/>
            <a:ext cx="1219200" cy="914400"/>
          </a:xfrm>
          <a:prstGeom prst="rect">
            <a:avLst/>
          </a:prstGeom>
          <a:solidFill>
            <a:schemeClr val="tx1"/>
          </a:solidFill>
          <a:ln w="9525">
            <a:noFill/>
          </a:ln>
          <a:effectLst>
            <a:outerShdw dist="28398" dir="3806096" algn="ctr" rotWithShape="0">
              <a:schemeClr val="tx1"/>
            </a:outerShdw>
          </a:effectLst>
        </p:spPr>
        <p:txBody>
          <a:bodyPr anchor="t">
            <a:spAutoFit/>
          </a:bodyPr>
          <a:lstStyle/>
          <a:p>
            <a:pPr lvl="0" indent="0"/>
            <a:r>
              <a:rPr lang="zh-CN" altLang="en-US" sz="5400" b="1">
                <a:solidFill>
                  <a:srgbClr val="FFFF00"/>
                </a:solidFill>
                <a:latin typeface="Times New Roman" panose="02020603050405020304" pitchFamily="18" charset="0"/>
                <a:ea typeface="黑体" panose="02010600030101010101" pitchFamily="2" charset="-122"/>
              </a:rPr>
              <a:t>静</a:t>
            </a:r>
            <a:endParaRPr lang="zh-CN" altLang="en-US" b="1">
              <a:solidFill>
                <a:srgbClr val="FFFF00"/>
              </a:solidFill>
              <a:latin typeface="Times New Roman" panose="02020603050405020304" pitchFamily="18" charset="0"/>
              <a:ea typeface="黑体" panose="02010600030101010101" pitchFamily="2" charset="-122"/>
            </a:endParaRPr>
          </a:p>
        </p:txBody>
      </p:sp>
      <p:sp>
        <p:nvSpPr>
          <p:cNvPr id="17422" name="直接连接符 17421"/>
          <p:cNvSpPr/>
          <p:nvPr/>
        </p:nvSpPr>
        <p:spPr>
          <a:xfrm>
            <a:off x="3048000" y="1981200"/>
            <a:ext cx="1219200" cy="0"/>
          </a:xfrm>
          <a:prstGeom prst="line">
            <a:avLst/>
          </a:prstGeom>
          <a:ln w="76200" cap="flat" cmpd="sng">
            <a:solidFill>
              <a:srgbClr val="FFCC00"/>
            </a:solidFill>
            <a:prstDash val="solid"/>
            <a:round/>
            <a:headEnd type="none" w="med" len="med"/>
            <a:tailEnd type="triangle" w="med" len="med"/>
          </a:ln>
        </p:spPr>
      </p:sp>
      <p:sp>
        <p:nvSpPr>
          <p:cNvPr id="17423" name="直接连接符 17422"/>
          <p:cNvSpPr/>
          <p:nvPr/>
        </p:nvSpPr>
        <p:spPr>
          <a:xfrm>
            <a:off x="3048000" y="2971800"/>
            <a:ext cx="1143000" cy="0"/>
          </a:xfrm>
          <a:prstGeom prst="line">
            <a:avLst/>
          </a:prstGeom>
          <a:ln w="76200" cap="flat" cmpd="sng">
            <a:solidFill>
              <a:srgbClr val="FFCC00"/>
            </a:solidFill>
            <a:prstDash val="solid"/>
            <a:round/>
            <a:headEnd type="none" w="med" len="med"/>
            <a:tailEnd type="triangle" w="med" len="med"/>
          </a:ln>
        </p:spPr>
      </p:sp>
      <p:sp>
        <p:nvSpPr>
          <p:cNvPr id="17425" name="文本框 17424"/>
          <p:cNvSpPr txBox="1"/>
          <p:nvPr/>
        </p:nvSpPr>
        <p:spPr>
          <a:xfrm>
            <a:off x="228600" y="152400"/>
            <a:ext cx="3581400" cy="1098550"/>
          </a:xfrm>
          <a:prstGeom prst="rect">
            <a:avLst/>
          </a:prstGeom>
          <a:noFill/>
          <a:ln w="9525">
            <a:noFill/>
          </a:ln>
          <a:effectLst>
            <a:outerShdw dist="28398" dir="3806096" algn="ctr" rotWithShape="0">
              <a:schemeClr val="tx1"/>
            </a:outerShdw>
          </a:effectLst>
        </p:spPr>
        <p:txBody>
          <a:bodyPr anchor="t">
            <a:spAutoFit/>
          </a:bodyPr>
          <a:lstStyle/>
          <a:p>
            <a:pPr lvl="0" indent="0">
              <a:spcBef>
                <a:spcPct val="50000"/>
              </a:spcBef>
            </a:pPr>
            <a:r>
              <a:rPr lang="zh-CN" altLang="en-US" sz="6600" b="1" dirty="0">
                <a:solidFill>
                  <a:srgbClr val="FFFF00"/>
                </a:solidFill>
                <a:latin typeface="Times New Roman" panose="02020603050405020304" pitchFamily="18" charset="0"/>
                <a:ea typeface="隶书" pitchFamily="49" charset="-122"/>
              </a:rPr>
              <a:t>春冬之时</a:t>
            </a:r>
            <a:endParaRPr lang="zh-CN" altLang="en-US" sz="6600" b="1">
              <a:solidFill>
                <a:srgbClr val="FFFF00"/>
              </a:solidFill>
              <a:latin typeface="Times New Roman" panose="02020603050405020304" pitchFamily="18" charset="0"/>
              <a:ea typeface="宋体" panose="02010600030101010101" pitchFamily="2" charset="-122"/>
            </a:endParaRPr>
          </a:p>
        </p:txBody>
      </p:sp>
      <p:sp>
        <p:nvSpPr>
          <p:cNvPr id="17426" name="文本框 17425"/>
          <p:cNvSpPr txBox="1"/>
          <p:nvPr/>
        </p:nvSpPr>
        <p:spPr>
          <a:xfrm>
            <a:off x="5791200" y="1447800"/>
            <a:ext cx="873125" cy="914400"/>
          </a:xfrm>
          <a:prstGeom prst="rect">
            <a:avLst/>
          </a:prstGeom>
          <a:solidFill>
            <a:schemeClr val="tx1"/>
          </a:solidFill>
          <a:ln w="9525">
            <a:noFill/>
          </a:ln>
          <a:effectLst>
            <a:outerShdw dist="28398" dir="3806096" algn="ctr" rotWithShape="0">
              <a:schemeClr val="tx1"/>
            </a:outerShdw>
          </a:effectLst>
        </p:spPr>
        <p:txBody>
          <a:bodyPr wrap="none" anchor="t">
            <a:spAutoFit/>
          </a:bodyPr>
          <a:lstStyle/>
          <a:p>
            <a:pPr lvl="0" indent="0"/>
            <a:r>
              <a:rPr lang="zh-CN" altLang="en-US" sz="5400" b="1">
                <a:solidFill>
                  <a:srgbClr val="FFFF00"/>
                </a:solidFill>
                <a:latin typeface="Times New Roman" panose="02020603050405020304" pitchFamily="18" charset="0"/>
                <a:ea typeface="黑体" panose="02010600030101010101" pitchFamily="2" charset="-122"/>
              </a:rPr>
              <a:t>浅</a:t>
            </a:r>
            <a:endParaRPr lang="zh-CN" altLang="en-US" b="1">
              <a:solidFill>
                <a:srgbClr val="FFFF00"/>
              </a:solidFill>
              <a:latin typeface="Times New Roman" panose="02020603050405020304" pitchFamily="18" charset="0"/>
              <a:ea typeface="黑体" panose="02010600030101010101" pitchFamily="2" charset="-122"/>
            </a:endParaRPr>
          </a:p>
        </p:txBody>
      </p:sp>
      <p:sp>
        <p:nvSpPr>
          <p:cNvPr id="17427" name="左大括号 17426"/>
          <p:cNvSpPr/>
          <p:nvPr/>
        </p:nvSpPr>
        <p:spPr>
          <a:xfrm>
            <a:off x="1066800" y="1752600"/>
            <a:ext cx="381000" cy="1447800"/>
          </a:xfrm>
          <a:prstGeom prst="leftBrace">
            <a:avLst>
              <a:gd name="adj1" fmla="val 31649"/>
              <a:gd name="adj2" fmla="val 50000"/>
            </a:avLst>
          </a:prstGeom>
          <a:noFill/>
          <a:ln w="76200" cap="flat" cmpd="sng">
            <a:solidFill>
              <a:schemeClr val="bg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
        <p:nvSpPr>
          <p:cNvPr id="17428" name="文本框 17427"/>
          <p:cNvSpPr txBox="1"/>
          <p:nvPr/>
        </p:nvSpPr>
        <p:spPr>
          <a:xfrm>
            <a:off x="104775" y="1600200"/>
            <a:ext cx="1190625" cy="1781175"/>
          </a:xfrm>
          <a:prstGeom prst="rect">
            <a:avLst/>
          </a:prstGeom>
          <a:noFill/>
          <a:ln w="9525">
            <a:noFill/>
          </a:ln>
          <a:effectLst>
            <a:outerShdw dist="28398" dir="3806096" algn="ctr" rotWithShape="0">
              <a:schemeClr val="tx1"/>
            </a:outerShdw>
          </a:effectLst>
        </p:spPr>
        <p:txBody>
          <a:bodyPr vert="eaVert" anchor="t">
            <a:spAutoFit/>
          </a:bodyPr>
          <a:lstStyle/>
          <a:p>
            <a:pPr lvl="0" indent="0"/>
            <a:r>
              <a:rPr lang="zh-CN" altLang="en-US" sz="6600" b="1" dirty="0">
                <a:solidFill>
                  <a:srgbClr val="FFFF00"/>
                </a:solidFill>
                <a:latin typeface="Times New Roman" panose="02020603050405020304" pitchFamily="18" charset="0"/>
                <a:ea typeface="隶书" pitchFamily="49" charset="-122"/>
              </a:rPr>
              <a:t>俯视</a:t>
            </a:r>
            <a:endParaRPr lang="zh-CN" altLang="en-US" sz="6600" b="1">
              <a:solidFill>
                <a:srgbClr val="FFFF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25"/>
                                        </p:tgtEl>
                                        <p:attrNameLst>
                                          <p:attrName>style.visibility</p:attrName>
                                        </p:attrNameLst>
                                      </p:cBhvr>
                                      <p:to>
                                        <p:strVal val="visible"/>
                                      </p:to>
                                    </p:set>
                                    <p:animEffect transition="in" filter="blinds(horizontal)">
                                      <p:cBhvr>
                                        <p:cTn id="7" dur="500"/>
                                        <p:tgtEl>
                                          <p:spTgt spid="174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blinds(horizontal)">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blinds(horizontal)">
                                      <p:cBhvr>
                                        <p:cTn id="17" dur="500"/>
                                        <p:tgtEl>
                                          <p:spTgt spid="174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14"/>
                                        </p:tgtEl>
                                        <p:attrNameLst>
                                          <p:attrName>style.visibility</p:attrName>
                                        </p:attrNameLst>
                                      </p:cBhvr>
                                      <p:to>
                                        <p:strVal val="visible"/>
                                      </p:to>
                                    </p:set>
                                    <p:animEffect transition="in" filter="blinds(horizontal)">
                                      <p:cBhvr>
                                        <p:cTn id="22" dur="500"/>
                                        <p:tgtEl>
                                          <p:spTgt spid="174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15"/>
                                        </p:tgtEl>
                                        <p:attrNameLst>
                                          <p:attrName>style.visibility</p:attrName>
                                        </p:attrNameLst>
                                      </p:cBhvr>
                                      <p:to>
                                        <p:strVal val="visible"/>
                                      </p:to>
                                    </p:set>
                                    <p:animEffect transition="in" filter="blinds(horizontal)">
                                      <p:cBhvr>
                                        <p:cTn id="27" dur="500"/>
                                        <p:tgtEl>
                                          <p:spTgt spid="1741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7422"/>
                                        </p:tgtEl>
                                        <p:attrNameLst>
                                          <p:attrName>style.visibility</p:attrName>
                                        </p:attrNameLst>
                                      </p:cBhvr>
                                      <p:to>
                                        <p:strVal val="visible"/>
                                      </p:to>
                                    </p:set>
                                    <p:anim calcmode="lin" valueType="num">
                                      <p:cBhvr additive="base">
                                        <p:cTn id="32" dur="500" fill="hold"/>
                                        <p:tgtEl>
                                          <p:spTgt spid="17422"/>
                                        </p:tgtEl>
                                        <p:attrNameLst>
                                          <p:attrName>ppt_x</p:attrName>
                                        </p:attrNameLst>
                                      </p:cBhvr>
                                      <p:tavLst>
                                        <p:tav tm="0">
                                          <p:val>
                                            <p:strVal val="0-#ppt_w/2"/>
                                          </p:val>
                                        </p:tav>
                                        <p:tav tm="100000">
                                          <p:val>
                                            <p:strVal val="#ppt_x"/>
                                          </p:val>
                                        </p:tav>
                                      </p:tavLst>
                                    </p:anim>
                                    <p:anim calcmode="lin" valueType="num">
                                      <p:cBhvr additive="base">
                                        <p:cTn id="33" dur="500" fill="hold"/>
                                        <p:tgtEl>
                                          <p:spTgt spid="1742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7423"/>
                                        </p:tgtEl>
                                        <p:attrNameLst>
                                          <p:attrName>style.visibility</p:attrName>
                                        </p:attrNameLst>
                                      </p:cBhvr>
                                      <p:to>
                                        <p:strVal val="visible"/>
                                      </p:to>
                                    </p:set>
                                    <p:anim calcmode="lin" valueType="num">
                                      <p:cBhvr additive="base">
                                        <p:cTn id="38" dur="500" fill="hold"/>
                                        <p:tgtEl>
                                          <p:spTgt spid="17423"/>
                                        </p:tgtEl>
                                        <p:attrNameLst>
                                          <p:attrName>ppt_x</p:attrName>
                                        </p:attrNameLst>
                                      </p:cBhvr>
                                      <p:tavLst>
                                        <p:tav tm="0">
                                          <p:val>
                                            <p:strVal val="0-#ppt_w/2"/>
                                          </p:val>
                                        </p:tav>
                                        <p:tav tm="100000">
                                          <p:val>
                                            <p:strVal val="#ppt_x"/>
                                          </p:val>
                                        </p:tav>
                                      </p:tavLst>
                                    </p:anim>
                                    <p:anim calcmode="lin" valueType="num">
                                      <p:cBhvr additive="base">
                                        <p:cTn id="39" dur="500" fill="hold"/>
                                        <p:tgtEl>
                                          <p:spTgt spid="1742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7426"/>
                                        </p:tgtEl>
                                        <p:attrNameLst>
                                          <p:attrName>style.visibility</p:attrName>
                                        </p:attrNameLst>
                                      </p:cBhvr>
                                      <p:to>
                                        <p:strVal val="visible"/>
                                      </p:to>
                                    </p:set>
                                    <p:animEffect transition="in" filter="blinds(horizontal)">
                                      <p:cBhvr>
                                        <p:cTn id="44" dur="500"/>
                                        <p:tgtEl>
                                          <p:spTgt spid="17426"/>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7417"/>
                                        </p:tgtEl>
                                        <p:attrNameLst>
                                          <p:attrName>style.visibility</p:attrName>
                                        </p:attrNameLst>
                                      </p:cBhvr>
                                      <p:to>
                                        <p:strVal val="visible"/>
                                      </p:to>
                                    </p:set>
                                    <p:animEffect transition="in" filter="blinds(horizontal)">
                                      <p:cBhvr>
                                        <p:cTn id="49" dur="500"/>
                                        <p:tgtEl>
                                          <p:spTgt spid="17417"/>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7418"/>
                                        </p:tgtEl>
                                        <p:attrNameLst>
                                          <p:attrName>style.visibility</p:attrName>
                                        </p:attrNameLst>
                                      </p:cBhvr>
                                      <p:to>
                                        <p:strVal val="visible"/>
                                      </p:to>
                                    </p:set>
                                    <p:animEffect transition="in" filter="blinds(horizontal)">
                                      <p:cBhvr>
                                        <p:cTn id="54" dur="500"/>
                                        <p:tgtEl>
                                          <p:spTgt spid="17418"/>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7419"/>
                                        </p:tgtEl>
                                        <p:attrNameLst>
                                          <p:attrName>style.visibility</p:attrName>
                                        </p:attrNameLst>
                                      </p:cBhvr>
                                      <p:to>
                                        <p:strVal val="visible"/>
                                      </p:to>
                                    </p:set>
                                    <p:animEffect transition="in" filter="blinds(horizontal)">
                                      <p:cBhvr>
                                        <p:cTn id="59" dur="500"/>
                                        <p:tgtEl>
                                          <p:spTgt spid="17419"/>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7420"/>
                                        </p:tgtEl>
                                        <p:attrNameLst>
                                          <p:attrName>style.visibility</p:attrName>
                                        </p:attrNameLst>
                                      </p:cBhvr>
                                      <p:to>
                                        <p:strVal val="visible"/>
                                      </p:to>
                                    </p:set>
                                    <p:animEffect transition="in" filter="blinds(horizontal)">
                                      <p:cBhvr>
                                        <p:cTn id="64" dur="500"/>
                                        <p:tgtEl>
                                          <p:spTgt spid="17420"/>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17421"/>
                                        </p:tgtEl>
                                        <p:attrNameLst>
                                          <p:attrName>style.visibility</p:attrName>
                                        </p:attrNameLst>
                                      </p:cBhvr>
                                      <p:to>
                                        <p:strVal val="visible"/>
                                      </p:to>
                                    </p:set>
                                    <p:animEffect transition="in" filter="blinds(horizontal)">
                                      <p:cBhvr>
                                        <p:cTn id="69" dur="500"/>
                                        <p:tgtEl>
                                          <p:spTgt spid="1742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nodeType="clickEffect">
                                  <p:stCondLst>
                                    <p:cond delay="0"/>
                                  </p:stCondLst>
                                  <p:childTnLst>
                                    <p:set>
                                      <p:cBhvr>
                                        <p:cTn id="73" dur="1" fill="hold">
                                          <p:stCondLst>
                                            <p:cond delay="0"/>
                                          </p:stCondLst>
                                        </p:cTn>
                                        <p:tgtEl>
                                          <p:spTgt spid="17427"/>
                                        </p:tgtEl>
                                        <p:attrNameLst>
                                          <p:attrName>style.visibility</p:attrName>
                                        </p:attrNameLst>
                                      </p:cBhvr>
                                      <p:to>
                                        <p:strVal val="visible"/>
                                      </p:to>
                                    </p:set>
                                    <p:anim calcmode="lin" valueType="num">
                                      <p:cBhvr additive="base">
                                        <p:cTn id="74" dur="500" fill="hold"/>
                                        <p:tgtEl>
                                          <p:spTgt spid="17427"/>
                                        </p:tgtEl>
                                        <p:attrNameLst>
                                          <p:attrName>ppt_x</p:attrName>
                                        </p:attrNameLst>
                                      </p:cBhvr>
                                      <p:tavLst>
                                        <p:tav tm="0">
                                          <p:val>
                                            <p:strVal val="0-#ppt_w/2"/>
                                          </p:val>
                                        </p:tav>
                                        <p:tav tm="100000">
                                          <p:val>
                                            <p:strVal val="#ppt_x"/>
                                          </p:val>
                                        </p:tav>
                                      </p:tavLst>
                                    </p:anim>
                                    <p:anim calcmode="lin" valueType="num">
                                      <p:cBhvr additive="base">
                                        <p:cTn id="75" dur="500" fill="hold"/>
                                        <p:tgtEl>
                                          <p:spTgt spid="17427"/>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17428"/>
                                        </p:tgtEl>
                                        <p:attrNameLst>
                                          <p:attrName>style.visibility</p:attrName>
                                        </p:attrNameLst>
                                      </p:cBhvr>
                                      <p:to>
                                        <p:strVal val="visible"/>
                                      </p:to>
                                    </p:set>
                                    <p:anim calcmode="lin" valueType="num">
                                      <p:cBhvr additive="base">
                                        <p:cTn id="80" dur="500" fill="hold"/>
                                        <p:tgtEl>
                                          <p:spTgt spid="17428"/>
                                        </p:tgtEl>
                                        <p:attrNameLst>
                                          <p:attrName>ppt_x</p:attrName>
                                        </p:attrNameLst>
                                      </p:cBhvr>
                                      <p:tavLst>
                                        <p:tav tm="0">
                                          <p:val>
                                            <p:strVal val="0-#ppt_w/2"/>
                                          </p:val>
                                        </p:tav>
                                        <p:tav tm="100000">
                                          <p:val>
                                            <p:strVal val="#ppt_x"/>
                                          </p:val>
                                        </p:tav>
                                      </p:tavLst>
                                    </p:anim>
                                    <p:anim calcmode="lin" valueType="num">
                                      <p:cBhvr additive="base">
                                        <p:cTn id="81" dur="500" fill="hold"/>
                                        <p:tgtEl>
                                          <p:spTgt spid="174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P spid="17414" grpId="0"/>
      <p:bldP spid="17415" grpId="0"/>
      <p:bldP spid="17417" grpId="0" animBg="1"/>
      <p:bldP spid="17418" grpId="0" animBg="1"/>
      <p:bldP spid="17419" grpId="0" animBg="1"/>
      <p:bldP spid="17420" grpId="0" animBg="1"/>
      <p:bldP spid="17421" grpId="0" animBg="1"/>
      <p:bldP spid="17425" grpId="0"/>
      <p:bldP spid="17426" grpId="0" animBg="1"/>
      <p:bldP spid="174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8193" descr="Wx015"/>
          <p:cNvPicPr>
            <a:picLocks noChangeAspect="1"/>
          </p:cNvPicPr>
          <p:nvPr/>
        </p:nvPicPr>
        <p:blipFill>
          <a:blip r:embed="rId2" cstate="print"/>
          <a:stretch>
            <a:fillRect/>
          </a:stretch>
        </p:blipFill>
        <p:spPr>
          <a:xfrm>
            <a:off x="0" y="6350"/>
            <a:ext cx="9144000" cy="6851650"/>
          </a:xfrm>
          <a:prstGeom prst="rect">
            <a:avLst/>
          </a:prstGeom>
          <a:noFill/>
          <a:ln w="9525">
            <a:noFill/>
          </a:ln>
        </p:spPr>
      </p:pic>
      <p:sp>
        <p:nvSpPr>
          <p:cNvPr id="8195" name="文本框 8194"/>
          <p:cNvSpPr txBox="1"/>
          <p:nvPr/>
        </p:nvSpPr>
        <p:spPr>
          <a:xfrm>
            <a:off x="1524000" y="1752600"/>
            <a:ext cx="1720850" cy="1006475"/>
          </a:xfrm>
          <a:prstGeom prst="rect">
            <a:avLst/>
          </a:prstGeom>
          <a:noFill/>
          <a:ln w="9525">
            <a:noFill/>
          </a:ln>
          <a:effectLst>
            <a:outerShdw dist="28398" dir="3806096" algn="ctr" rotWithShape="0">
              <a:schemeClr val="tx1"/>
            </a:outerShdw>
          </a:effectLst>
        </p:spPr>
        <p:txBody>
          <a:bodyPr wrap="none" anchor="t">
            <a:spAutoFit/>
          </a:bodyPr>
          <a:lstStyle/>
          <a:p>
            <a:pPr lvl="0" indent="0"/>
            <a:r>
              <a:rPr lang="zh-CN" altLang="en-US" sz="6000" b="1" dirty="0">
                <a:solidFill>
                  <a:schemeClr val="bg1"/>
                </a:solidFill>
                <a:latin typeface="Times New Roman" panose="02020603050405020304" pitchFamily="18" charset="0"/>
                <a:ea typeface="隶书" pitchFamily="49" charset="-122"/>
              </a:rPr>
              <a:t>绝巘</a:t>
            </a:r>
            <a:endParaRPr lang="zh-CN" altLang="en-US" sz="6000" b="1">
              <a:latin typeface="Times New Roman" panose="02020603050405020304" pitchFamily="18" charset="0"/>
              <a:ea typeface="宋体" panose="02010600030101010101" pitchFamily="2" charset="-122"/>
            </a:endParaRPr>
          </a:p>
        </p:txBody>
      </p:sp>
      <p:sp>
        <p:nvSpPr>
          <p:cNvPr id="8196" name="文本框 8195"/>
          <p:cNvSpPr txBox="1"/>
          <p:nvPr/>
        </p:nvSpPr>
        <p:spPr>
          <a:xfrm>
            <a:off x="4343400" y="1752600"/>
            <a:ext cx="2819400" cy="1006475"/>
          </a:xfrm>
          <a:prstGeom prst="rect">
            <a:avLst/>
          </a:prstGeom>
          <a:noFill/>
          <a:ln w="9525">
            <a:noFill/>
          </a:ln>
          <a:effectLst>
            <a:outerShdw dist="28398" dir="3806096" algn="ctr" rotWithShape="0">
              <a:schemeClr val="tx1"/>
            </a:outerShdw>
          </a:effectLst>
        </p:spPr>
        <p:txBody>
          <a:bodyPr anchor="t">
            <a:spAutoFit/>
          </a:bodyPr>
          <a:lstStyle/>
          <a:p>
            <a:pPr lvl="0" indent="0">
              <a:spcBef>
                <a:spcPct val="50000"/>
              </a:spcBef>
            </a:pPr>
            <a:r>
              <a:rPr lang="zh-CN" altLang="en-US" sz="6000" b="1" dirty="0">
                <a:solidFill>
                  <a:schemeClr val="bg1"/>
                </a:solidFill>
                <a:latin typeface="Times New Roman" panose="02020603050405020304" pitchFamily="18" charset="0"/>
                <a:ea typeface="隶书" pitchFamily="49" charset="-122"/>
              </a:rPr>
              <a:t>怪柏</a:t>
            </a:r>
            <a:endParaRPr lang="zh-CN" altLang="en-US" sz="6000" b="1">
              <a:latin typeface="Times New Roman" panose="02020603050405020304" pitchFamily="18" charset="0"/>
              <a:ea typeface="宋体" panose="02010600030101010101" pitchFamily="2" charset="-122"/>
            </a:endParaRPr>
          </a:p>
        </p:txBody>
      </p:sp>
      <p:sp>
        <p:nvSpPr>
          <p:cNvPr id="8197" name="文本框 8196"/>
          <p:cNvSpPr txBox="1"/>
          <p:nvPr/>
        </p:nvSpPr>
        <p:spPr>
          <a:xfrm>
            <a:off x="1524000" y="3200400"/>
            <a:ext cx="1720850" cy="1006475"/>
          </a:xfrm>
          <a:prstGeom prst="rect">
            <a:avLst/>
          </a:prstGeom>
          <a:noFill/>
          <a:ln w="9525">
            <a:noFill/>
          </a:ln>
          <a:effectLst>
            <a:outerShdw dist="28398" dir="3806096" algn="ctr" rotWithShape="0">
              <a:schemeClr val="tx1"/>
            </a:outerShdw>
          </a:effectLst>
        </p:spPr>
        <p:txBody>
          <a:bodyPr wrap="none" anchor="t">
            <a:spAutoFit/>
          </a:bodyPr>
          <a:lstStyle/>
          <a:p>
            <a:pPr lvl="0" indent="0"/>
            <a:r>
              <a:rPr lang="zh-CN" altLang="en-US" sz="6000" b="1" dirty="0">
                <a:solidFill>
                  <a:schemeClr val="bg1"/>
                </a:solidFill>
                <a:latin typeface="Times New Roman" panose="02020603050405020304" pitchFamily="18" charset="0"/>
                <a:ea typeface="隶书" pitchFamily="49" charset="-122"/>
              </a:rPr>
              <a:t>悬泉</a:t>
            </a:r>
            <a:endParaRPr lang="zh-CN" altLang="en-US" sz="6000" b="1">
              <a:latin typeface="Times New Roman" panose="02020603050405020304" pitchFamily="18" charset="0"/>
              <a:ea typeface="宋体" panose="02010600030101010101" pitchFamily="2" charset="-122"/>
            </a:endParaRPr>
          </a:p>
        </p:txBody>
      </p:sp>
      <p:sp>
        <p:nvSpPr>
          <p:cNvPr id="8198" name="文本框 8197"/>
          <p:cNvSpPr txBox="1"/>
          <p:nvPr/>
        </p:nvSpPr>
        <p:spPr>
          <a:xfrm>
            <a:off x="4267200" y="3276600"/>
            <a:ext cx="2362200" cy="1006475"/>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6000" b="1" dirty="0">
                <a:solidFill>
                  <a:schemeClr val="bg1"/>
                </a:solidFill>
                <a:latin typeface="Times New Roman" panose="02020603050405020304" pitchFamily="18" charset="0"/>
                <a:ea typeface="隶书" pitchFamily="49" charset="-122"/>
              </a:rPr>
              <a:t>瀑布</a:t>
            </a:r>
            <a:endParaRPr lang="zh-CN" altLang="en-US" sz="6000" b="1">
              <a:latin typeface="Times New Roman" panose="02020603050405020304" pitchFamily="18" charset="0"/>
              <a:ea typeface="宋体" panose="02010600030101010101" pitchFamily="2" charset="-122"/>
            </a:endParaRPr>
          </a:p>
        </p:txBody>
      </p:sp>
      <p:sp>
        <p:nvSpPr>
          <p:cNvPr id="8199" name="左大括号 8198"/>
          <p:cNvSpPr/>
          <p:nvPr/>
        </p:nvSpPr>
        <p:spPr>
          <a:xfrm>
            <a:off x="1066800" y="2209800"/>
            <a:ext cx="533400" cy="1676400"/>
          </a:xfrm>
          <a:prstGeom prst="leftBrace">
            <a:avLst>
              <a:gd name="adj1" fmla="val 26175"/>
              <a:gd name="adj2" fmla="val 50000"/>
            </a:avLst>
          </a:prstGeom>
          <a:noFill/>
          <a:ln w="76200" cap="flat" cmpd="sng">
            <a:solidFill>
              <a:srgbClr val="FFCC00"/>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
        <p:nvSpPr>
          <p:cNvPr id="8200" name="文本框 8199"/>
          <p:cNvSpPr txBox="1"/>
          <p:nvPr/>
        </p:nvSpPr>
        <p:spPr>
          <a:xfrm>
            <a:off x="0" y="2286000"/>
            <a:ext cx="1098550" cy="1628775"/>
          </a:xfrm>
          <a:prstGeom prst="rect">
            <a:avLst/>
          </a:prstGeom>
          <a:noFill/>
          <a:ln w="9525">
            <a:noFill/>
          </a:ln>
        </p:spPr>
        <p:txBody>
          <a:bodyPr vert="eaVert" wrap="none" anchor="t">
            <a:spAutoFit/>
          </a:bodyPr>
          <a:lstStyle/>
          <a:p>
            <a:pPr lvl="0" indent="0"/>
            <a:r>
              <a:rPr lang="zh-CN" altLang="en-US" sz="6000" b="1" dirty="0">
                <a:solidFill>
                  <a:schemeClr val="bg1"/>
                </a:solidFill>
                <a:latin typeface="Times New Roman" panose="02020603050405020304" pitchFamily="18" charset="0"/>
                <a:ea typeface="隶书" pitchFamily="49" charset="-122"/>
              </a:rPr>
              <a:t>仰视</a:t>
            </a:r>
            <a:endParaRPr lang="zh-CN" altLang="en-US" sz="6000" b="1">
              <a:latin typeface="Times New Roman" panose="02020603050405020304" pitchFamily="18" charset="0"/>
              <a:ea typeface="宋体" panose="02010600030101010101" pitchFamily="2" charset="-122"/>
            </a:endParaRPr>
          </a:p>
        </p:txBody>
      </p:sp>
      <p:sp>
        <p:nvSpPr>
          <p:cNvPr id="8201" name="文本框 8200"/>
          <p:cNvSpPr txBox="1"/>
          <p:nvPr/>
        </p:nvSpPr>
        <p:spPr>
          <a:xfrm>
            <a:off x="6781800" y="1752600"/>
            <a:ext cx="946150" cy="1006475"/>
          </a:xfrm>
          <a:prstGeom prst="rect">
            <a:avLst/>
          </a:prstGeom>
          <a:noFill/>
          <a:ln w="9525">
            <a:noFill/>
          </a:ln>
        </p:spPr>
        <p:txBody>
          <a:bodyPr anchor="t">
            <a:spAutoFit/>
          </a:bodyPr>
          <a:lstStyle/>
          <a:p>
            <a:pPr lvl="0" indent="0"/>
            <a:r>
              <a:rPr lang="zh-CN" altLang="en-US" sz="6000" b="1">
                <a:latin typeface="Times New Roman" panose="02020603050405020304" pitchFamily="18" charset="0"/>
                <a:ea typeface="隶书" pitchFamily="49" charset="-122"/>
              </a:rPr>
              <a:t>静</a:t>
            </a:r>
            <a:endParaRPr lang="zh-CN" altLang="en-US" b="1">
              <a:latin typeface="Times New Roman" panose="02020603050405020304" pitchFamily="18" charset="0"/>
              <a:ea typeface="宋体" panose="02010600030101010101" pitchFamily="2" charset="-122"/>
            </a:endParaRPr>
          </a:p>
        </p:txBody>
      </p:sp>
      <p:sp>
        <p:nvSpPr>
          <p:cNvPr id="8202" name="文本框 8201"/>
          <p:cNvSpPr txBox="1"/>
          <p:nvPr/>
        </p:nvSpPr>
        <p:spPr>
          <a:xfrm>
            <a:off x="6781800" y="3276600"/>
            <a:ext cx="1524000" cy="1006475"/>
          </a:xfrm>
          <a:prstGeom prst="rect">
            <a:avLst/>
          </a:prstGeom>
          <a:noFill/>
          <a:ln w="9525">
            <a:noFill/>
          </a:ln>
        </p:spPr>
        <p:txBody>
          <a:bodyPr anchor="t">
            <a:spAutoFit/>
          </a:bodyPr>
          <a:lstStyle/>
          <a:p>
            <a:pPr lvl="0" indent="0">
              <a:spcBef>
                <a:spcPct val="50000"/>
              </a:spcBef>
            </a:pPr>
            <a:r>
              <a:rPr lang="zh-CN" altLang="en-US" sz="6000" b="1">
                <a:latin typeface="Times New Roman" panose="02020603050405020304" pitchFamily="18" charset="0"/>
                <a:ea typeface="隶书" pitchFamily="49" charset="-122"/>
              </a:rPr>
              <a:t>动</a:t>
            </a:r>
            <a:endParaRPr lang="zh-CN" altLang="en-US" sz="6000" b="1">
              <a:latin typeface="Times New Roman" panose="02020603050405020304" pitchFamily="18" charset="0"/>
              <a:ea typeface="宋体" panose="02010600030101010101" pitchFamily="2" charset="-122"/>
            </a:endParaRPr>
          </a:p>
        </p:txBody>
      </p:sp>
      <p:sp>
        <p:nvSpPr>
          <p:cNvPr id="8203" name="直接连接符 8202"/>
          <p:cNvSpPr/>
          <p:nvPr/>
        </p:nvSpPr>
        <p:spPr>
          <a:xfrm>
            <a:off x="3200400" y="2362200"/>
            <a:ext cx="1143000" cy="0"/>
          </a:xfrm>
          <a:prstGeom prst="line">
            <a:avLst/>
          </a:prstGeom>
          <a:ln w="76200" cap="flat" cmpd="sng">
            <a:solidFill>
              <a:srgbClr val="FFCC00"/>
            </a:solidFill>
            <a:prstDash val="solid"/>
            <a:round/>
            <a:headEnd type="none" w="med" len="med"/>
            <a:tailEnd type="triangle" w="med" len="med"/>
          </a:ln>
        </p:spPr>
      </p:sp>
      <p:sp>
        <p:nvSpPr>
          <p:cNvPr id="8204" name="直接连接符 8203"/>
          <p:cNvSpPr/>
          <p:nvPr/>
        </p:nvSpPr>
        <p:spPr>
          <a:xfrm>
            <a:off x="3200400" y="3810000"/>
            <a:ext cx="1066800" cy="0"/>
          </a:xfrm>
          <a:prstGeom prst="line">
            <a:avLst/>
          </a:prstGeom>
          <a:ln w="76200" cap="flat" cmpd="sng">
            <a:solidFill>
              <a:srgbClr val="FFCC00"/>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203"/>
                                        </p:tgtEl>
                                        <p:attrNameLst>
                                          <p:attrName>style.visibility</p:attrName>
                                        </p:attrNameLst>
                                      </p:cBhvr>
                                      <p:to>
                                        <p:strVal val="visible"/>
                                      </p:to>
                                    </p:set>
                                    <p:animEffect transition="in" filter="wipe(left)">
                                      <p:cBhvr>
                                        <p:cTn id="12" dur="500"/>
                                        <p:tgtEl>
                                          <p:spTgt spid="820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blinds(horizontal)">
                                      <p:cBhvr>
                                        <p:cTn id="17" dur="500"/>
                                        <p:tgtEl>
                                          <p:spTgt spid="819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197"/>
                                        </p:tgtEl>
                                        <p:attrNameLst>
                                          <p:attrName>style.visibility</p:attrName>
                                        </p:attrNameLst>
                                      </p:cBhvr>
                                      <p:to>
                                        <p:strVal val="visible"/>
                                      </p:to>
                                    </p:set>
                                    <p:animEffect transition="in" filter="blinds(horizontal)">
                                      <p:cBhvr>
                                        <p:cTn id="22" dur="500"/>
                                        <p:tgtEl>
                                          <p:spTgt spid="819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204"/>
                                        </p:tgtEl>
                                        <p:attrNameLst>
                                          <p:attrName>style.visibility</p:attrName>
                                        </p:attrNameLst>
                                      </p:cBhvr>
                                      <p:to>
                                        <p:strVal val="visible"/>
                                      </p:to>
                                    </p:set>
                                    <p:animEffect transition="in" filter="wipe(left)">
                                      <p:cBhvr>
                                        <p:cTn id="27" dur="500"/>
                                        <p:tgtEl>
                                          <p:spTgt spid="820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198"/>
                                        </p:tgtEl>
                                        <p:attrNameLst>
                                          <p:attrName>style.visibility</p:attrName>
                                        </p:attrNameLst>
                                      </p:cBhvr>
                                      <p:to>
                                        <p:strVal val="visible"/>
                                      </p:to>
                                    </p:set>
                                    <p:animEffect transition="in" filter="blinds(horizontal)">
                                      <p:cBhvr>
                                        <p:cTn id="32" dur="500"/>
                                        <p:tgtEl>
                                          <p:spTgt spid="819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8199"/>
                                        </p:tgtEl>
                                        <p:attrNameLst>
                                          <p:attrName>style.visibility</p:attrName>
                                        </p:attrNameLst>
                                      </p:cBhvr>
                                      <p:to>
                                        <p:strVal val="visible"/>
                                      </p:to>
                                    </p:set>
                                    <p:anim calcmode="lin" valueType="num">
                                      <p:cBhvr additive="base">
                                        <p:cTn id="37" dur="500" fill="hold"/>
                                        <p:tgtEl>
                                          <p:spTgt spid="8199"/>
                                        </p:tgtEl>
                                        <p:attrNameLst>
                                          <p:attrName>ppt_x</p:attrName>
                                        </p:attrNameLst>
                                      </p:cBhvr>
                                      <p:tavLst>
                                        <p:tav tm="0">
                                          <p:val>
                                            <p:strVal val="0-#ppt_w/2"/>
                                          </p:val>
                                        </p:tav>
                                        <p:tav tm="100000">
                                          <p:val>
                                            <p:strVal val="#ppt_x"/>
                                          </p:val>
                                        </p:tav>
                                      </p:tavLst>
                                    </p:anim>
                                    <p:anim calcmode="lin" valueType="num">
                                      <p:cBhvr additive="base">
                                        <p:cTn id="38" dur="500" fill="hold"/>
                                        <p:tgtEl>
                                          <p:spTgt spid="819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201"/>
                                        </p:tgtEl>
                                        <p:attrNameLst>
                                          <p:attrName>style.visibility</p:attrName>
                                        </p:attrNameLst>
                                      </p:cBhvr>
                                      <p:to>
                                        <p:strVal val="visible"/>
                                      </p:to>
                                    </p:set>
                                    <p:anim calcmode="lin" valueType="num">
                                      <p:cBhvr additive="base">
                                        <p:cTn id="43" dur="500" fill="hold"/>
                                        <p:tgtEl>
                                          <p:spTgt spid="8201"/>
                                        </p:tgtEl>
                                        <p:attrNameLst>
                                          <p:attrName>ppt_x</p:attrName>
                                        </p:attrNameLst>
                                      </p:cBhvr>
                                      <p:tavLst>
                                        <p:tav tm="0">
                                          <p:val>
                                            <p:strVal val="0-#ppt_w/2"/>
                                          </p:val>
                                        </p:tav>
                                        <p:tav tm="100000">
                                          <p:val>
                                            <p:strVal val="#ppt_x"/>
                                          </p:val>
                                        </p:tav>
                                      </p:tavLst>
                                    </p:anim>
                                    <p:anim calcmode="lin" valueType="num">
                                      <p:cBhvr additive="base">
                                        <p:cTn id="44" dur="500" fill="hold"/>
                                        <p:tgtEl>
                                          <p:spTgt spid="820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202"/>
                                        </p:tgtEl>
                                        <p:attrNameLst>
                                          <p:attrName>style.visibility</p:attrName>
                                        </p:attrNameLst>
                                      </p:cBhvr>
                                      <p:to>
                                        <p:strVal val="visible"/>
                                      </p:to>
                                    </p:set>
                                    <p:anim calcmode="lin" valueType="num">
                                      <p:cBhvr additive="base">
                                        <p:cTn id="49" dur="500" fill="hold"/>
                                        <p:tgtEl>
                                          <p:spTgt spid="8202"/>
                                        </p:tgtEl>
                                        <p:attrNameLst>
                                          <p:attrName>ppt_x</p:attrName>
                                        </p:attrNameLst>
                                      </p:cBhvr>
                                      <p:tavLst>
                                        <p:tav tm="0">
                                          <p:val>
                                            <p:strVal val="0-#ppt_w/2"/>
                                          </p:val>
                                        </p:tav>
                                        <p:tav tm="100000">
                                          <p:val>
                                            <p:strVal val="#ppt_x"/>
                                          </p:val>
                                        </p:tav>
                                      </p:tavLst>
                                    </p:anim>
                                    <p:anim calcmode="lin" valueType="num">
                                      <p:cBhvr additive="base">
                                        <p:cTn id="50" dur="500" fill="hold"/>
                                        <p:tgtEl>
                                          <p:spTgt spid="820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200"/>
                                        </p:tgtEl>
                                        <p:attrNameLst>
                                          <p:attrName>style.visibility</p:attrName>
                                        </p:attrNameLst>
                                      </p:cBhvr>
                                      <p:to>
                                        <p:strVal val="visible"/>
                                      </p:to>
                                    </p:set>
                                    <p:anim calcmode="lin" valueType="num">
                                      <p:cBhvr additive="base">
                                        <p:cTn id="55" dur="500" fill="hold"/>
                                        <p:tgtEl>
                                          <p:spTgt spid="8200"/>
                                        </p:tgtEl>
                                        <p:attrNameLst>
                                          <p:attrName>ppt_x</p:attrName>
                                        </p:attrNameLst>
                                      </p:cBhvr>
                                      <p:tavLst>
                                        <p:tav tm="0">
                                          <p:val>
                                            <p:strVal val="0-#ppt_w/2"/>
                                          </p:val>
                                        </p:tav>
                                        <p:tav tm="100000">
                                          <p:val>
                                            <p:strVal val="#ppt_x"/>
                                          </p:val>
                                        </p:tav>
                                      </p:tavLst>
                                    </p:anim>
                                    <p:anim calcmode="lin" valueType="num">
                                      <p:cBhvr additive="base">
                                        <p:cTn id="56" dur="500" fill="hold"/>
                                        <p:tgtEl>
                                          <p:spTgt spid="82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197" grpId="0"/>
      <p:bldP spid="8198" grpId="0"/>
      <p:bldP spid="8200" grpId="0"/>
      <p:bldP spid="8201" grpId="0"/>
      <p:bldP spid="820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18433" descr="Wx040"/>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18435" name="文本框 18434"/>
          <p:cNvSpPr txBox="1"/>
          <p:nvPr/>
        </p:nvSpPr>
        <p:spPr>
          <a:xfrm>
            <a:off x="7724775" y="685800"/>
            <a:ext cx="1190625" cy="4038600"/>
          </a:xfrm>
          <a:prstGeom prst="rect">
            <a:avLst/>
          </a:prstGeom>
          <a:noFill/>
          <a:ln w="9525">
            <a:noFill/>
          </a:ln>
          <a:effectLst>
            <a:outerShdw dist="28398" dir="3806096" algn="ctr" rotWithShape="0">
              <a:schemeClr val="tx1"/>
            </a:outerShdw>
          </a:effectLst>
        </p:spPr>
        <p:txBody>
          <a:bodyPr vert="eaVert" anchor="t">
            <a:spAutoFit/>
          </a:bodyPr>
          <a:lstStyle/>
          <a:p>
            <a:pPr lvl="0" indent="0">
              <a:spcBef>
                <a:spcPct val="50000"/>
              </a:spcBef>
            </a:pPr>
            <a:r>
              <a:rPr lang="zh-CN" altLang="en-US" sz="6600" b="1" dirty="0">
                <a:solidFill>
                  <a:schemeClr val="bg1"/>
                </a:solidFill>
                <a:latin typeface="Times New Roman" panose="02020603050405020304" pitchFamily="18" charset="0"/>
                <a:ea typeface="隶书" pitchFamily="49" charset="-122"/>
              </a:rPr>
              <a:t>清荣峻茂</a:t>
            </a:r>
            <a:endParaRPr lang="zh-CN" altLang="en-US" sz="6600" b="1">
              <a:latin typeface="Times New Roman" panose="02020603050405020304" pitchFamily="18" charset="0"/>
              <a:ea typeface="宋体" panose="02010600030101010101" pitchFamily="2" charset="-122"/>
            </a:endParaRPr>
          </a:p>
        </p:txBody>
      </p:sp>
      <p:sp>
        <p:nvSpPr>
          <p:cNvPr id="18436" name="文本框 18435"/>
          <p:cNvSpPr txBox="1"/>
          <p:nvPr/>
        </p:nvSpPr>
        <p:spPr>
          <a:xfrm>
            <a:off x="71438" y="3200400"/>
            <a:ext cx="1190625" cy="4079875"/>
          </a:xfrm>
          <a:prstGeom prst="rect">
            <a:avLst/>
          </a:prstGeom>
          <a:noFill/>
          <a:ln w="9525">
            <a:noFill/>
          </a:ln>
          <a:effectLst>
            <a:outerShdw dist="28398" dir="3806096" algn="ctr" rotWithShape="0">
              <a:schemeClr val="tx1"/>
            </a:outerShdw>
          </a:effectLst>
        </p:spPr>
        <p:txBody>
          <a:bodyPr vert="eaVert" anchor="t">
            <a:spAutoFit/>
          </a:bodyPr>
          <a:lstStyle/>
          <a:p>
            <a:pPr lvl="0" indent="0"/>
            <a:r>
              <a:rPr lang="zh-CN" altLang="en-US" sz="6600" b="1" dirty="0">
                <a:solidFill>
                  <a:schemeClr val="bg1"/>
                </a:solidFill>
                <a:latin typeface="Times New Roman" panose="02020603050405020304" pitchFamily="18" charset="0"/>
                <a:ea typeface="隶书" pitchFamily="49" charset="-122"/>
              </a:rPr>
              <a:t>良多趣味</a:t>
            </a:r>
            <a:endParaRPr lang="zh-CN" altLang="en-US" sz="6600" b="1">
              <a:latin typeface="Times New Roman" panose="02020603050405020304" pitchFamily="18" charset="0"/>
              <a:ea typeface="宋体" panose="02010600030101010101" pitchFamily="2" charset="-122"/>
            </a:endParaRPr>
          </a:p>
        </p:txBody>
      </p:sp>
      <p:sp>
        <p:nvSpPr>
          <p:cNvPr id="18437" name="文本框 18436"/>
          <p:cNvSpPr txBox="1"/>
          <p:nvPr/>
        </p:nvSpPr>
        <p:spPr>
          <a:xfrm>
            <a:off x="6781800" y="609600"/>
            <a:ext cx="914400" cy="1006475"/>
          </a:xfrm>
          <a:prstGeom prst="rect">
            <a:avLst/>
          </a:prstGeom>
          <a:noFill/>
          <a:ln w="9525">
            <a:noFill/>
          </a:ln>
        </p:spPr>
        <p:txBody>
          <a:bodyPr anchor="t">
            <a:spAutoFit/>
          </a:bodyPr>
          <a:lstStyle/>
          <a:p>
            <a:pPr lvl="0" indent="0">
              <a:spcBef>
                <a:spcPct val="50000"/>
              </a:spcBef>
            </a:pPr>
            <a:r>
              <a:rPr lang="zh-CN" altLang="en-US" sz="6000" b="1">
                <a:solidFill>
                  <a:srgbClr val="FFFF00"/>
                </a:solidFill>
                <a:latin typeface="Times New Roman" panose="02020603050405020304" pitchFamily="18" charset="0"/>
                <a:ea typeface="隶书" pitchFamily="49" charset="-122"/>
              </a:rPr>
              <a:t>水</a:t>
            </a:r>
            <a:endParaRPr lang="zh-CN" altLang="en-US" sz="6000" b="1">
              <a:solidFill>
                <a:srgbClr val="FFFF00"/>
              </a:solidFill>
              <a:latin typeface="Times New Roman" panose="02020603050405020304" pitchFamily="18" charset="0"/>
              <a:ea typeface="宋体" panose="02010600030101010101" pitchFamily="2" charset="-122"/>
            </a:endParaRPr>
          </a:p>
        </p:txBody>
      </p:sp>
      <p:sp>
        <p:nvSpPr>
          <p:cNvPr id="18438" name="文本框 18437"/>
          <p:cNvSpPr txBox="1"/>
          <p:nvPr/>
        </p:nvSpPr>
        <p:spPr>
          <a:xfrm>
            <a:off x="6781800" y="1447800"/>
            <a:ext cx="952500" cy="1006475"/>
          </a:xfrm>
          <a:prstGeom prst="rect">
            <a:avLst/>
          </a:prstGeom>
          <a:noFill/>
          <a:ln w="9525">
            <a:noFill/>
          </a:ln>
        </p:spPr>
        <p:txBody>
          <a:bodyPr anchor="t">
            <a:spAutoFit/>
          </a:bodyPr>
          <a:lstStyle/>
          <a:p>
            <a:pPr lvl="0" indent="0"/>
            <a:r>
              <a:rPr lang="zh-CN" altLang="en-US" sz="6000" b="1">
                <a:solidFill>
                  <a:srgbClr val="FFFF00"/>
                </a:solidFill>
                <a:latin typeface="Times New Roman" panose="02020603050405020304" pitchFamily="18" charset="0"/>
                <a:ea typeface="隶书" pitchFamily="49" charset="-122"/>
              </a:rPr>
              <a:t>树</a:t>
            </a:r>
            <a:endParaRPr lang="zh-CN" altLang="en-US" sz="6000" b="1">
              <a:solidFill>
                <a:srgbClr val="FFFF00"/>
              </a:solidFill>
              <a:latin typeface="Times New Roman" panose="02020603050405020304" pitchFamily="18" charset="0"/>
              <a:ea typeface="宋体" panose="02010600030101010101" pitchFamily="2" charset="-122"/>
            </a:endParaRPr>
          </a:p>
        </p:txBody>
      </p:sp>
      <p:sp>
        <p:nvSpPr>
          <p:cNvPr id="18439" name="文本框 18438"/>
          <p:cNvSpPr txBox="1"/>
          <p:nvPr/>
        </p:nvSpPr>
        <p:spPr>
          <a:xfrm>
            <a:off x="6781800" y="2286000"/>
            <a:ext cx="990600" cy="1006475"/>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6000" b="1">
                <a:solidFill>
                  <a:srgbClr val="FFFF00"/>
                </a:solidFill>
                <a:latin typeface="Times New Roman" panose="02020603050405020304" pitchFamily="18" charset="0"/>
                <a:ea typeface="隶书" pitchFamily="49" charset="-122"/>
              </a:rPr>
              <a:t>山</a:t>
            </a:r>
            <a:endParaRPr lang="zh-CN" altLang="en-US" sz="6000" b="1">
              <a:solidFill>
                <a:srgbClr val="FFFF00"/>
              </a:solidFill>
              <a:latin typeface="Times New Roman" panose="02020603050405020304" pitchFamily="18" charset="0"/>
              <a:ea typeface="宋体" panose="02010600030101010101" pitchFamily="2" charset="-122"/>
            </a:endParaRPr>
          </a:p>
        </p:txBody>
      </p:sp>
      <p:sp>
        <p:nvSpPr>
          <p:cNvPr id="18440" name="文本框 18439"/>
          <p:cNvSpPr txBox="1"/>
          <p:nvPr/>
        </p:nvSpPr>
        <p:spPr>
          <a:xfrm>
            <a:off x="6781800" y="3124200"/>
            <a:ext cx="996950" cy="1006475"/>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6000" b="1">
                <a:solidFill>
                  <a:srgbClr val="FFFF00"/>
                </a:solidFill>
                <a:latin typeface="Times New Roman" panose="02020603050405020304" pitchFamily="18" charset="0"/>
                <a:ea typeface="隶书" pitchFamily="49" charset="-122"/>
              </a:rPr>
              <a:t>草</a:t>
            </a:r>
            <a:endParaRPr lang="zh-CN" altLang="en-US" sz="6000" b="1">
              <a:solidFill>
                <a:srgbClr val="FFFF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1+#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0-#ppt_w/2"/>
                                          </p:val>
                                        </p:tav>
                                        <p:tav tm="100000">
                                          <p:val>
                                            <p:strVal val="#ppt_x"/>
                                          </p:val>
                                        </p:tav>
                                      </p:tavLst>
                                    </p:anim>
                                    <p:anim calcmode="lin" valueType="num">
                                      <p:cBhvr additive="base">
                                        <p:cTn id="14"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8437"/>
                                        </p:tgtEl>
                                        <p:attrNameLst>
                                          <p:attrName>style.visibility</p:attrName>
                                        </p:attrNameLst>
                                      </p:cBhvr>
                                      <p:to>
                                        <p:strVal val="visible"/>
                                      </p:to>
                                    </p:set>
                                    <p:animEffect transition="in" filter="blinds(horizontal)">
                                      <p:cBhvr>
                                        <p:cTn id="19" dur="500"/>
                                        <p:tgtEl>
                                          <p:spTgt spid="1843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8438"/>
                                        </p:tgtEl>
                                        <p:attrNameLst>
                                          <p:attrName>style.visibility</p:attrName>
                                        </p:attrNameLst>
                                      </p:cBhvr>
                                      <p:to>
                                        <p:strVal val="visible"/>
                                      </p:to>
                                    </p:set>
                                    <p:animEffect transition="in" filter="blinds(horizontal)">
                                      <p:cBhvr>
                                        <p:cTn id="24" dur="500"/>
                                        <p:tgtEl>
                                          <p:spTgt spid="1843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8439"/>
                                        </p:tgtEl>
                                        <p:attrNameLst>
                                          <p:attrName>style.visibility</p:attrName>
                                        </p:attrNameLst>
                                      </p:cBhvr>
                                      <p:to>
                                        <p:strVal val="visible"/>
                                      </p:to>
                                    </p:set>
                                    <p:animEffect transition="in" filter="blinds(horizontal)">
                                      <p:cBhvr>
                                        <p:cTn id="29" dur="500"/>
                                        <p:tgtEl>
                                          <p:spTgt spid="1843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8440"/>
                                        </p:tgtEl>
                                        <p:attrNameLst>
                                          <p:attrName>style.visibility</p:attrName>
                                        </p:attrNameLst>
                                      </p:cBhvr>
                                      <p:to>
                                        <p:strVal val="visible"/>
                                      </p:to>
                                    </p:set>
                                    <p:animEffect transition="in" filter="blinds(horizontal)">
                                      <p:cBhvr>
                                        <p:cTn id="34"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P spid="18438" grpId="0"/>
      <p:bldP spid="18439" grpId="0"/>
      <p:bldP spid="1844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2466" name="标题 62465"/>
          <p:cNvSpPr>
            <a:spLocks noGrp="1"/>
          </p:cNvSpPr>
          <p:nvPr>
            <p:ph type="title"/>
          </p:nvPr>
        </p:nvSpPr>
        <p:spPr>
          <a:xfrm>
            <a:off x="762000" y="0"/>
            <a:ext cx="7772400" cy="1143000"/>
          </a:xfrm>
          <a:ln/>
        </p:spPr>
        <p:txBody>
          <a:bodyPr anchor="ctr"/>
          <a:lstStyle/>
          <a:p>
            <a:r>
              <a:rPr lang="zh-CN" altLang="en-US" sz="6600" b="1" dirty="0">
                <a:solidFill>
                  <a:schemeClr val="bg1"/>
                </a:solidFill>
              </a:rPr>
              <a:t>疑难句式：</a:t>
            </a:r>
            <a:endParaRPr lang="zh-CN" altLang="en-US" sz="6600" b="1">
              <a:solidFill>
                <a:schemeClr val="bg1"/>
              </a:solidFill>
            </a:endParaRPr>
          </a:p>
        </p:txBody>
      </p:sp>
      <p:sp>
        <p:nvSpPr>
          <p:cNvPr id="62467" name="内容占位符 62466"/>
          <p:cNvSpPr>
            <a:spLocks noGrp="1"/>
          </p:cNvSpPr>
          <p:nvPr>
            <p:ph idx="1"/>
          </p:nvPr>
        </p:nvSpPr>
        <p:spPr>
          <a:xfrm>
            <a:off x="0" y="1219200"/>
            <a:ext cx="9467850" cy="4876800"/>
          </a:xfrm>
          <a:ln/>
        </p:spPr>
        <p:txBody>
          <a:bodyPr anchor="t"/>
          <a:lstStyle/>
          <a:p>
            <a:r>
              <a:rPr lang="zh-CN" altLang="en-US" sz="7200" b="1" dirty="0">
                <a:solidFill>
                  <a:schemeClr val="bg1"/>
                </a:solidFill>
                <a:latin typeface="隶书" pitchFamily="49" charset="-122"/>
                <a:ea typeface="隶书" pitchFamily="49" charset="-122"/>
              </a:rPr>
              <a:t>林寒涧肃</a:t>
            </a:r>
          </a:p>
          <a:p>
            <a:r>
              <a:rPr lang="zh-CN" altLang="en-US" sz="7200" b="1" dirty="0">
                <a:solidFill>
                  <a:srgbClr val="FFFF00"/>
                </a:solidFill>
                <a:latin typeface="隶书" pitchFamily="49" charset="-122"/>
                <a:ea typeface="隶书" pitchFamily="49" charset="-122"/>
              </a:rPr>
              <a:t>林涧寒肃</a:t>
            </a:r>
          </a:p>
          <a:p>
            <a:r>
              <a:rPr lang="zh-CN" altLang="en-US" sz="6000" b="1" dirty="0">
                <a:solidFill>
                  <a:srgbClr val="FF6600"/>
                </a:solidFill>
                <a:ea typeface="黑体" panose="02010600030101010101" pitchFamily="2" charset="-122"/>
              </a:rPr>
              <a:t>树林山涧里一片清冷寂静</a:t>
            </a:r>
            <a:endParaRPr lang="zh-CN" altLang="en-US" sz="6000" b="1" dirty="0">
              <a:solidFill>
                <a:srgbClr val="FF6600"/>
              </a:solidFill>
              <a:latin typeface="隶书" pitchFamily="49" charset="-122"/>
              <a:ea typeface="黑体" panose="02010600030101010101" pitchFamily="2" charset="-122"/>
            </a:endParaRPr>
          </a:p>
          <a:p>
            <a:endParaRPr lang="zh-CN" altLang="en-US" sz="6000" b="1" dirty="0">
              <a:solidFill>
                <a:srgbClr val="FF6600"/>
              </a:solidFill>
              <a:latin typeface="隶书" pitchFamily="49" charset="-122"/>
              <a:ea typeface="黑体" panose="02010600030101010101" pitchFamily="2" charset="-122"/>
            </a:endParaRPr>
          </a:p>
          <a:p>
            <a:endParaRPr lang="zh-CN" altLang="en-US" sz="7200" b="1" dirty="0">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additive="base">
                                        <p:cTn id="7" dur="500" fill="hold"/>
                                        <p:tgtEl>
                                          <p:spTgt spid="62466"/>
                                        </p:tgtEl>
                                        <p:attrNameLst>
                                          <p:attrName>ppt_x</p:attrName>
                                        </p:attrNameLst>
                                      </p:cBhvr>
                                      <p:tavLst>
                                        <p:tav tm="0">
                                          <p:val>
                                            <p:strVal val="#ppt_x"/>
                                          </p:val>
                                        </p:tav>
                                        <p:tav tm="100000">
                                          <p:val>
                                            <p:strVal val="#ppt_x"/>
                                          </p:val>
                                        </p:tav>
                                      </p:tavLst>
                                    </p:anim>
                                    <p:anim calcmode="lin" valueType="num">
                                      <p:cBhvr additive="base">
                                        <p:cTn id="8" dur="500" fill="hold"/>
                                        <p:tgtEl>
                                          <p:spTgt spid="624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2467">
                                            <p:txEl>
                                              <p:pRg st="0" end="0"/>
                                            </p:txEl>
                                          </p:spTgt>
                                        </p:tgtEl>
                                        <p:attrNameLst>
                                          <p:attrName>style.visibility</p:attrName>
                                        </p:attrNameLst>
                                      </p:cBhvr>
                                      <p:to>
                                        <p:strVal val="visible"/>
                                      </p:to>
                                    </p:set>
                                    <p:animEffect transition="in" filter="wipe(up)">
                                      <p:cBhvr>
                                        <p:cTn id="13" dur="500"/>
                                        <p:tgtEl>
                                          <p:spTgt spid="6246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2467">
                                            <p:txEl>
                                              <p:pRg st="1" end="1"/>
                                            </p:txEl>
                                          </p:spTgt>
                                        </p:tgtEl>
                                        <p:attrNameLst>
                                          <p:attrName>style.visibility</p:attrName>
                                        </p:attrNameLst>
                                      </p:cBhvr>
                                      <p:to>
                                        <p:strVal val="visible"/>
                                      </p:to>
                                    </p:set>
                                    <p:animEffect transition="in" filter="wipe(up)">
                                      <p:cBhvr>
                                        <p:cTn id="18" dur="500"/>
                                        <p:tgtEl>
                                          <p:spTgt spid="6246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2467">
                                            <p:txEl>
                                              <p:pRg st="2" end="2"/>
                                            </p:txEl>
                                          </p:spTgt>
                                        </p:tgtEl>
                                        <p:attrNameLst>
                                          <p:attrName>style.visibility</p:attrName>
                                        </p:attrNameLst>
                                      </p:cBhvr>
                                      <p:to>
                                        <p:strVal val="visible"/>
                                      </p:to>
                                    </p:set>
                                    <p:animEffect transition="in" filter="wipe(up)">
                                      <p:cBhvr>
                                        <p:cTn id="23" dur="500"/>
                                        <p:tgtEl>
                                          <p:spTgt spid="624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9698" name="矩形 45057"/>
          <p:cNvSpPr/>
          <p:nvPr/>
        </p:nvSpPr>
        <p:spPr>
          <a:xfrm>
            <a:off x="0" y="0"/>
            <a:ext cx="9144000" cy="6238875"/>
          </a:xfrm>
          <a:prstGeom prst="rect">
            <a:avLst/>
          </a:prstGeom>
          <a:noFill/>
          <a:ln w="9525">
            <a:noFill/>
          </a:ln>
        </p:spPr>
        <p:txBody>
          <a:bodyPr anchor="t">
            <a:spAutoFit/>
          </a:bodyPr>
          <a:lstStyle/>
          <a:p>
            <a:pPr lvl="0" indent="0">
              <a:lnSpc>
                <a:spcPct val="105000"/>
              </a:lnSpc>
              <a:spcBef>
                <a:spcPct val="50000"/>
              </a:spcBef>
            </a:pPr>
            <a:r>
              <a:rPr lang="en-US" altLang="zh-CN" sz="4800" b="1" dirty="0">
                <a:solidFill>
                  <a:srgbClr val="FF6600"/>
                </a:solidFill>
                <a:latin typeface="Times New Roman" panose="02020603050405020304" pitchFamily="18" charset="0"/>
                <a:ea typeface="宋体" panose="02010600030101010101" pitchFamily="2" charset="-122"/>
              </a:rPr>
              <a:t>        </a:t>
            </a:r>
            <a:r>
              <a:rPr lang="zh-CN" altLang="en-US" sz="4800" b="1" dirty="0">
                <a:solidFill>
                  <a:srgbClr val="FF6600"/>
                </a:solidFill>
                <a:latin typeface="Times New Roman" panose="02020603050405020304" pitchFamily="18" charset="0"/>
                <a:ea typeface="黑体" panose="02010600030101010101" pitchFamily="2" charset="-122"/>
              </a:rPr>
              <a:t>每到秋雨初晴或降霜的早晨，树林山涧里一片清冷寂静，</a:t>
            </a:r>
            <a:r>
              <a:rPr lang="zh-CN" altLang="en-US" sz="4800" b="1" dirty="0">
                <a:solidFill>
                  <a:schemeClr val="bg1"/>
                </a:solidFill>
                <a:latin typeface="Times New Roman" panose="02020603050405020304" pitchFamily="18" charset="0"/>
                <a:ea typeface="黑体" panose="02010600030101010101" pitchFamily="2" charset="-122"/>
              </a:rPr>
              <a:t>常常有一些高处的猿猴拉长了声音在叫，叫声连续不断，音调凄凉怪异，空荡的山谷里传来回声，悲哀婉转，很长时间才消失。所以打鱼的人唱道：“巴东三峡巫峡长，猿鸣三声泪沾裳！”</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9217" descr="Wx030"/>
          <p:cNvPicPr>
            <a:picLocks noChangeAspect="1"/>
          </p:cNvPicPr>
          <p:nvPr/>
        </p:nvPicPr>
        <p:blipFill>
          <a:blip r:embed="rId2" cstate="print"/>
          <a:stretch>
            <a:fillRect/>
          </a:stretch>
        </p:blipFill>
        <p:spPr>
          <a:xfrm>
            <a:off x="0" y="0"/>
            <a:ext cx="9144000" cy="6848475"/>
          </a:xfrm>
          <a:prstGeom prst="rect">
            <a:avLst/>
          </a:prstGeom>
          <a:noFill/>
          <a:ln w="9525">
            <a:noFill/>
          </a:ln>
        </p:spPr>
      </p:pic>
      <p:sp>
        <p:nvSpPr>
          <p:cNvPr id="9219" name="文本框 9218"/>
          <p:cNvSpPr txBox="1"/>
          <p:nvPr/>
        </p:nvSpPr>
        <p:spPr>
          <a:xfrm>
            <a:off x="7602538" y="1173163"/>
            <a:ext cx="1281112" cy="1936750"/>
          </a:xfrm>
          <a:prstGeom prst="rect">
            <a:avLst/>
          </a:prstGeom>
          <a:noFill/>
          <a:ln w="9525">
            <a:noFill/>
          </a:ln>
          <a:effectLst>
            <a:outerShdw dist="107763" dir="8100000" algn="ctr" rotWithShape="0">
              <a:schemeClr val="tx2"/>
            </a:outerShdw>
          </a:effectLst>
        </p:spPr>
        <p:txBody>
          <a:bodyPr vert="eaVert" wrap="none" anchor="t">
            <a:spAutoFit/>
          </a:bodyPr>
          <a:lstStyle/>
          <a:p>
            <a:pPr lvl="0" indent="0"/>
            <a:r>
              <a:rPr lang="zh-CN" altLang="en-US" sz="7200" b="1" dirty="0">
                <a:solidFill>
                  <a:schemeClr val="bg1"/>
                </a:solidFill>
                <a:latin typeface="Times New Roman" panose="02020603050405020304" pitchFamily="18" charset="0"/>
                <a:ea typeface="隶书" pitchFamily="49" charset="-122"/>
              </a:rPr>
              <a:t>林寒</a:t>
            </a:r>
            <a:endParaRPr lang="zh-CN" altLang="en-US" sz="7200" b="1">
              <a:solidFill>
                <a:schemeClr val="bg1"/>
              </a:solidFill>
              <a:latin typeface="Times New Roman" panose="02020603050405020304" pitchFamily="18" charset="0"/>
              <a:ea typeface="宋体" panose="02010600030101010101" pitchFamily="2" charset="-122"/>
            </a:endParaRPr>
          </a:p>
        </p:txBody>
      </p:sp>
      <p:sp>
        <p:nvSpPr>
          <p:cNvPr id="9220" name="文本框 9219"/>
          <p:cNvSpPr txBox="1"/>
          <p:nvPr/>
        </p:nvSpPr>
        <p:spPr>
          <a:xfrm>
            <a:off x="5997575" y="3581400"/>
            <a:ext cx="1281113" cy="2743200"/>
          </a:xfrm>
          <a:prstGeom prst="rect">
            <a:avLst/>
          </a:prstGeom>
          <a:noFill/>
          <a:ln w="9525">
            <a:noFill/>
          </a:ln>
          <a:effectLst>
            <a:outerShdw dist="107763" dir="8100000" algn="ctr" rotWithShape="0">
              <a:schemeClr val="tx2"/>
            </a:outerShdw>
          </a:effectLst>
        </p:spPr>
        <p:txBody>
          <a:bodyPr vert="eaVert" anchor="t">
            <a:spAutoFit/>
          </a:bodyPr>
          <a:lstStyle/>
          <a:p>
            <a:pPr lvl="0" indent="0"/>
            <a:r>
              <a:rPr lang="zh-CN" altLang="en-US" sz="7200" b="1" dirty="0">
                <a:solidFill>
                  <a:schemeClr val="bg1"/>
                </a:solidFill>
                <a:latin typeface="Times New Roman" panose="02020603050405020304" pitchFamily="18" charset="0"/>
                <a:ea typeface="隶书" pitchFamily="49" charset="-122"/>
              </a:rPr>
              <a:t>涧肃</a:t>
            </a:r>
            <a:endParaRPr lang="zh-CN" altLang="en-US" sz="7200" b="1">
              <a:latin typeface="Times New Roman" panose="02020603050405020304" pitchFamily="18" charset="0"/>
              <a:ea typeface="宋体" panose="02010600030101010101" pitchFamily="2" charset="-122"/>
            </a:endParaRPr>
          </a:p>
        </p:txBody>
      </p:sp>
      <p:sp>
        <p:nvSpPr>
          <p:cNvPr id="9222" name="文本框 9221"/>
          <p:cNvSpPr txBox="1"/>
          <p:nvPr/>
        </p:nvSpPr>
        <p:spPr>
          <a:xfrm>
            <a:off x="0" y="-211137"/>
            <a:ext cx="5257800" cy="1006475"/>
          </a:xfrm>
          <a:prstGeom prst="rect">
            <a:avLst/>
          </a:prstGeom>
          <a:noFill/>
          <a:ln w="9525">
            <a:noFill/>
          </a:ln>
        </p:spPr>
        <p:txBody>
          <a:bodyPr anchor="t">
            <a:spAutoFit/>
          </a:bodyPr>
          <a:lstStyle/>
          <a:p>
            <a:pPr lvl="0" indent="0"/>
            <a:r>
              <a:rPr lang="zh-CN" altLang="en-US" sz="6000" dirty="0">
                <a:latin typeface="Times New Roman" panose="02020603050405020304" pitchFamily="18" charset="0"/>
                <a:ea typeface="隶书" pitchFamily="49" charset="-122"/>
              </a:rPr>
              <a:t>每至晴初霜旦</a:t>
            </a:r>
            <a:endParaRPr lang="zh-CN" altLang="en-US" sz="6000">
              <a:latin typeface="Times New Roman" panose="02020603050405020304" pitchFamily="18" charset="0"/>
              <a:ea typeface="宋体" panose="02010600030101010101" pitchFamily="2" charset="-122"/>
            </a:endParaRPr>
          </a:p>
        </p:txBody>
      </p:sp>
      <p:sp>
        <p:nvSpPr>
          <p:cNvPr id="9224" name="文本框 9223"/>
          <p:cNvSpPr txBox="1"/>
          <p:nvPr/>
        </p:nvSpPr>
        <p:spPr>
          <a:xfrm>
            <a:off x="457200" y="2133600"/>
            <a:ext cx="1219200" cy="3749675"/>
          </a:xfrm>
          <a:prstGeom prst="rect">
            <a:avLst/>
          </a:prstGeom>
          <a:noFill/>
          <a:ln w="9525">
            <a:noFill/>
          </a:ln>
        </p:spPr>
        <p:txBody>
          <a:bodyPr anchor="t">
            <a:spAutoFit/>
          </a:bodyPr>
          <a:lstStyle/>
          <a:p>
            <a:pPr lvl="0" indent="0">
              <a:spcBef>
                <a:spcPct val="50000"/>
              </a:spcBef>
            </a:pPr>
            <a:r>
              <a:rPr lang="zh-CN" altLang="en-US" sz="6000" b="1" dirty="0">
                <a:solidFill>
                  <a:schemeClr val="bg1"/>
                </a:solidFill>
                <a:latin typeface="Times New Roman" panose="02020603050405020304" pitchFamily="18" charset="0"/>
                <a:ea typeface="隶书" pitchFamily="49" charset="-122"/>
              </a:rPr>
              <a:t>高猿长啸</a:t>
            </a:r>
            <a:endParaRPr lang="zh-CN" altLang="en-US" sz="6000" b="1">
              <a:solidFill>
                <a:schemeClr val="bg1"/>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additive="base">
                                        <p:cTn id="7" dur="500" fill="hold"/>
                                        <p:tgtEl>
                                          <p:spTgt spid="9222"/>
                                        </p:tgtEl>
                                        <p:attrNameLst>
                                          <p:attrName>ppt_x</p:attrName>
                                        </p:attrNameLst>
                                      </p:cBhvr>
                                      <p:tavLst>
                                        <p:tav tm="0">
                                          <p:val>
                                            <p:strVal val="#ppt_x"/>
                                          </p:val>
                                        </p:tav>
                                        <p:tav tm="100000">
                                          <p:val>
                                            <p:strVal val="#ppt_x"/>
                                          </p:val>
                                        </p:tav>
                                      </p:tavLst>
                                    </p:anim>
                                    <p:anim calcmode="lin" valueType="num">
                                      <p:cBhvr additive="base">
                                        <p:cTn id="8" dur="500" fill="hold"/>
                                        <p:tgtEl>
                                          <p:spTgt spid="92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220"/>
                                        </p:tgtEl>
                                        <p:attrNameLst>
                                          <p:attrName>style.visibility</p:attrName>
                                        </p:attrNameLst>
                                      </p:cBhvr>
                                      <p:to>
                                        <p:strVal val="visible"/>
                                      </p:to>
                                    </p:set>
                                    <p:anim calcmode="lin" valueType="num">
                                      <p:cBhvr additive="base">
                                        <p:cTn id="19" dur="500" fill="hold"/>
                                        <p:tgtEl>
                                          <p:spTgt spid="9220"/>
                                        </p:tgtEl>
                                        <p:attrNameLst>
                                          <p:attrName>ppt_x</p:attrName>
                                        </p:attrNameLst>
                                      </p:cBhvr>
                                      <p:tavLst>
                                        <p:tav tm="0">
                                          <p:val>
                                            <p:strVal val="1+#ppt_w/2"/>
                                          </p:val>
                                        </p:tav>
                                        <p:tav tm="100000">
                                          <p:val>
                                            <p:strVal val="#ppt_x"/>
                                          </p:val>
                                        </p:tav>
                                      </p:tavLst>
                                    </p:anim>
                                    <p:anim calcmode="lin" valueType="num">
                                      <p:cBhvr additive="base">
                                        <p:cTn id="20" dur="5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224"/>
                                        </p:tgtEl>
                                        <p:attrNameLst>
                                          <p:attrName>style.visibility</p:attrName>
                                        </p:attrNameLst>
                                      </p:cBhvr>
                                      <p:to>
                                        <p:strVal val="visible"/>
                                      </p:to>
                                    </p:set>
                                    <p:anim calcmode="lin" valueType="num">
                                      <p:cBhvr>
                                        <p:cTn id="25" dur="500" fill="hold"/>
                                        <p:tgtEl>
                                          <p:spTgt spid="9224"/>
                                        </p:tgtEl>
                                        <p:attrNameLst>
                                          <p:attrName>ppt_w</p:attrName>
                                        </p:attrNameLst>
                                      </p:cBhvr>
                                      <p:tavLst>
                                        <p:tav tm="0">
                                          <p:val>
                                            <p:fltVal val="0"/>
                                          </p:val>
                                        </p:tav>
                                        <p:tav tm="100000">
                                          <p:val>
                                            <p:strVal val="#ppt_w"/>
                                          </p:val>
                                        </p:tav>
                                      </p:tavLst>
                                    </p:anim>
                                    <p:anim calcmode="lin" valueType="num">
                                      <p:cBhvr>
                                        <p:cTn id="26" dur="500" fill="hold"/>
                                        <p:tgtEl>
                                          <p:spTgt spid="92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2" grpId="0"/>
      <p:bldP spid="922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25602" name="文本框 25601"/>
          <p:cNvSpPr txBox="1"/>
          <p:nvPr/>
        </p:nvSpPr>
        <p:spPr>
          <a:xfrm>
            <a:off x="0" y="381000"/>
            <a:ext cx="8763000" cy="1098550"/>
          </a:xfrm>
          <a:prstGeom prst="rect">
            <a:avLst/>
          </a:prstGeom>
          <a:noFill/>
          <a:ln w="9525">
            <a:noFill/>
          </a:ln>
        </p:spPr>
        <p:txBody>
          <a:bodyPr anchor="t">
            <a:spAutoFit/>
          </a:bodyPr>
          <a:lstStyle/>
          <a:p>
            <a:pPr lvl="0" indent="0">
              <a:spcBef>
                <a:spcPct val="50000"/>
              </a:spcBef>
            </a:pPr>
            <a:r>
              <a:rPr lang="zh-CN" altLang="en-US" sz="6600" b="1" dirty="0">
                <a:latin typeface="Times New Roman" panose="02020603050405020304" pitchFamily="18" charset="0"/>
                <a:ea typeface="宋体" panose="02010600030101010101" pitchFamily="2" charset="-122"/>
              </a:rPr>
              <a:t>第四层：</a:t>
            </a:r>
            <a:endParaRPr lang="zh-CN" altLang="en-US" sz="6600" b="1">
              <a:latin typeface="Times New Roman" panose="02020603050405020304" pitchFamily="18" charset="0"/>
              <a:ea typeface="宋体" panose="02010600030101010101" pitchFamily="2" charset="-122"/>
            </a:endParaRPr>
          </a:p>
        </p:txBody>
      </p:sp>
      <p:sp>
        <p:nvSpPr>
          <p:cNvPr id="25603" name="文本框 25602"/>
          <p:cNvSpPr txBox="1"/>
          <p:nvPr/>
        </p:nvSpPr>
        <p:spPr>
          <a:xfrm>
            <a:off x="0" y="1828800"/>
            <a:ext cx="9601200" cy="2012950"/>
          </a:xfrm>
          <a:prstGeom prst="rect">
            <a:avLst/>
          </a:prstGeom>
          <a:noFill/>
          <a:ln w="9525">
            <a:noFill/>
          </a:ln>
        </p:spPr>
        <p:txBody>
          <a:bodyPr anchor="t">
            <a:spAutoFit/>
          </a:bodyPr>
          <a:lstStyle/>
          <a:p>
            <a:pPr lvl="0" indent="0">
              <a:spcBef>
                <a:spcPct val="50000"/>
              </a:spcBef>
            </a:pPr>
            <a:r>
              <a:rPr lang="zh-CN" altLang="en-US" sz="6000" b="1" dirty="0">
                <a:latin typeface="Times New Roman" panose="02020603050405020304" pitchFamily="18" charset="0"/>
                <a:ea typeface="宋体" panose="02010600030101010101" pitchFamily="2" charset="-122"/>
              </a:rPr>
              <a:t>秋季三峡凄清寒凉的景象</a:t>
            </a:r>
            <a:r>
              <a:rPr lang="zh-CN" altLang="en-US" sz="6600" dirty="0">
                <a:latin typeface="Times New Roman" panose="02020603050405020304" pitchFamily="18" charset="0"/>
                <a:ea typeface="宋体" panose="02010600030101010101" pitchFamily="2" charset="-122"/>
              </a:rPr>
              <a:t>。</a:t>
            </a:r>
          </a:p>
          <a:p>
            <a:pPr lvl="0" indent="0">
              <a:spcBef>
                <a:spcPct val="50000"/>
              </a:spcBef>
            </a:pPr>
            <a:endParaRPr lang="zh-CN" altLang="en-US">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dissolve">
                                      <p:cBhvr>
                                        <p:cTn id="12"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160769"/>
          <p:cNvSpPr txBox="1"/>
          <p:nvPr/>
        </p:nvSpPr>
        <p:spPr>
          <a:xfrm>
            <a:off x="0" y="908050"/>
            <a:ext cx="9144000" cy="4502150"/>
          </a:xfrm>
          <a:prstGeom prst="rect">
            <a:avLst/>
          </a:prstGeom>
          <a:noFill/>
          <a:ln w="9525">
            <a:noFill/>
          </a:ln>
        </p:spPr>
        <p:txBody>
          <a:bodyPr anchor="t"/>
          <a:lstStyle/>
          <a:p>
            <a:pPr lvl="0" indent="0"/>
            <a:r>
              <a:rPr lang="en-US" altLang="zh-CN" sz="4400" b="1" dirty="0">
                <a:solidFill>
                  <a:schemeClr val="tx2"/>
                </a:solidFill>
                <a:latin typeface="华文中宋" pitchFamily="2" charset="-122"/>
                <a:ea typeface="华文中宋" pitchFamily="2" charset="-122"/>
              </a:rPr>
              <a:t>3</a:t>
            </a:r>
            <a:r>
              <a:rPr lang="zh-CN" altLang="en-US" sz="4400" b="1" dirty="0">
                <a:solidFill>
                  <a:schemeClr val="tx2"/>
                </a:solidFill>
                <a:latin typeface="华文中宋" pitchFamily="2" charset="-122"/>
                <a:ea typeface="华文中宋" pitchFamily="2" charset="-122"/>
              </a:rPr>
              <a:t>、从全文看，文末引用渔者歌谣的  作用是什么？</a:t>
            </a:r>
          </a:p>
        </p:txBody>
      </p:sp>
      <p:sp>
        <p:nvSpPr>
          <p:cNvPr id="160771" name="文本框 160770"/>
          <p:cNvSpPr txBox="1"/>
          <p:nvPr/>
        </p:nvSpPr>
        <p:spPr>
          <a:xfrm>
            <a:off x="1116013" y="-458787"/>
            <a:ext cx="8443912" cy="1752600"/>
          </a:xfrm>
          <a:prstGeom prst="rect">
            <a:avLst/>
          </a:prstGeom>
          <a:noFill/>
          <a:ln w="9525">
            <a:noFill/>
          </a:ln>
        </p:spPr>
        <p:txBody>
          <a:bodyPr anchor="t"/>
          <a:lstStyle/>
          <a:p>
            <a:pPr lvl="0" indent="0"/>
            <a:endParaRPr lang="zh-CN" altLang="en-US" sz="3200" b="1" dirty="0">
              <a:solidFill>
                <a:srgbClr val="CC0000"/>
              </a:solidFill>
              <a:latin typeface="Times New Roman" panose="02020603050405020304" pitchFamily="18" charset="0"/>
              <a:ea typeface="黑体" panose="02010600030101010101" pitchFamily="2" charset="-122"/>
            </a:endParaRPr>
          </a:p>
        </p:txBody>
      </p:sp>
      <p:sp>
        <p:nvSpPr>
          <p:cNvPr id="160772" name="文本框 160771"/>
          <p:cNvSpPr txBox="1"/>
          <p:nvPr/>
        </p:nvSpPr>
        <p:spPr>
          <a:xfrm>
            <a:off x="0" y="3697288"/>
            <a:ext cx="8610600" cy="2682875"/>
          </a:xfrm>
          <a:prstGeom prst="rect">
            <a:avLst/>
          </a:prstGeom>
          <a:noFill/>
          <a:ln w="9525">
            <a:noFill/>
          </a:ln>
        </p:spPr>
        <p:txBody>
          <a:bodyPr anchor="t"/>
          <a:lstStyle/>
          <a:p>
            <a:pPr lvl="0" indent="0"/>
            <a:r>
              <a:rPr lang="zh-CN" altLang="en-US" sz="4800" b="1" dirty="0">
                <a:solidFill>
                  <a:schemeClr val="accent2"/>
                </a:solidFill>
                <a:latin typeface="Times New Roman" panose="02020603050405020304" pitchFamily="18" charset="0"/>
                <a:ea typeface="黑体" panose="02010600030101010101" pitchFamily="2" charset="-122"/>
              </a:rPr>
              <a:t>进一步突出三峡山高水长的特点，同时渲染三峡秋天萧瑟凄清的气氛。</a:t>
            </a:r>
            <a:endParaRPr lang="zh-CN" altLang="en-US" sz="4800" b="1">
              <a:solidFill>
                <a:schemeClr val="accent2"/>
              </a:solidFill>
              <a:latin typeface="Times New Roman" panose="02020603050405020304" pitchFamily="18"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60771"/>
                                        </p:tgtEl>
                                        <p:attrNameLst>
                                          <p:attrName>style.visibility</p:attrName>
                                        </p:attrNameLst>
                                      </p:cBhvr>
                                      <p:to>
                                        <p:strVal val="visible"/>
                                      </p:to>
                                    </p:set>
                                    <p:animEffect transition="in" filter="blinds(horizontal)">
                                      <p:cBhvr>
                                        <p:cTn id="7" dur="500"/>
                                        <p:tgtEl>
                                          <p:spTgt spid="1607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0772"/>
                                        </p:tgtEl>
                                        <p:attrNameLst>
                                          <p:attrName>style.visibility</p:attrName>
                                        </p:attrNameLst>
                                      </p:cBhvr>
                                      <p:to>
                                        <p:strVal val="visible"/>
                                      </p:to>
                                    </p:set>
                                    <p:animEffect transition="in" filter="blinds(horizontal)">
                                      <p:cBhvr>
                                        <p:cTn id="12" dur="500"/>
                                        <p:tgtEl>
                                          <p:spTgt spid="160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p:bldP spid="16077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99FF"/>
            </a:gs>
          </a:gsLst>
          <a:lin ang="2700000" scaled="1"/>
          <a:tileRect/>
        </a:gradFill>
        <a:effectLst/>
      </p:bgPr>
    </p:bg>
    <p:spTree>
      <p:nvGrpSpPr>
        <p:cNvPr id="1" name=""/>
        <p:cNvGrpSpPr/>
        <p:nvPr/>
      </p:nvGrpSpPr>
      <p:grpSpPr>
        <a:xfrm>
          <a:off x="0" y="0"/>
          <a:ext cx="0" cy="0"/>
          <a:chOff x="0" y="0"/>
          <a:chExt cx="0" cy="0"/>
        </a:xfrm>
      </p:grpSpPr>
      <p:sp>
        <p:nvSpPr>
          <p:cNvPr id="31746" name="标题 31745"/>
          <p:cNvSpPr>
            <a:spLocks noGrp="1"/>
          </p:cNvSpPr>
          <p:nvPr>
            <p:ph type="title"/>
          </p:nvPr>
        </p:nvSpPr>
        <p:spPr>
          <a:xfrm>
            <a:off x="304800" y="228600"/>
            <a:ext cx="7772400" cy="1143000"/>
          </a:xfrm>
          <a:ln/>
        </p:spPr>
        <p:txBody>
          <a:bodyPr anchor="ctr"/>
          <a:lstStyle/>
          <a:p>
            <a:r>
              <a:rPr lang="zh-CN" altLang="en-US" sz="6600" b="1" dirty="0"/>
              <a:t>关于三峡：</a:t>
            </a:r>
            <a:endParaRPr lang="zh-CN" altLang="en-US" sz="6600" b="1"/>
          </a:p>
        </p:txBody>
      </p:sp>
      <p:sp>
        <p:nvSpPr>
          <p:cNvPr id="31747" name="内容占位符 31746"/>
          <p:cNvSpPr>
            <a:spLocks noGrp="1"/>
          </p:cNvSpPr>
          <p:nvPr>
            <p:ph idx="1"/>
          </p:nvPr>
        </p:nvSpPr>
        <p:spPr>
          <a:xfrm>
            <a:off x="-180975" y="1196975"/>
            <a:ext cx="9324975" cy="4899025"/>
          </a:xfrm>
          <a:ln/>
        </p:spPr>
        <p:txBody>
          <a:bodyPr anchor="t"/>
          <a:lstStyle/>
          <a:p>
            <a:pPr algn="just">
              <a:lnSpc>
                <a:spcPct val="90000"/>
              </a:lnSpc>
            </a:pPr>
            <a:r>
              <a:rPr lang="zh-CN" altLang="en-US" sz="6000" b="1" dirty="0">
                <a:ea typeface="隶书" pitchFamily="49" charset="-122"/>
              </a:rPr>
              <a:t>长江三峡指长江上游的</a:t>
            </a:r>
            <a:r>
              <a:rPr lang="zh-CN" altLang="en-US" sz="6000" b="1" dirty="0">
                <a:solidFill>
                  <a:srgbClr val="FF6600"/>
                </a:solidFill>
                <a:ea typeface="隶书" pitchFamily="49" charset="-122"/>
              </a:rPr>
              <a:t>瞿塘峡、巫峡和西陵峡；</a:t>
            </a:r>
            <a:r>
              <a:rPr lang="zh-CN" altLang="en-US" sz="6000" b="1" dirty="0">
                <a:ea typeface="隶书" pitchFamily="49" charset="-122"/>
              </a:rPr>
              <a:t>西起四川奉节县白帝城，东止湖北宜昌的南津关，因其在四川巴岭以东，故文中又称“巴东三峡” 。</a:t>
            </a:r>
          </a:p>
          <a:p>
            <a:pPr>
              <a:lnSpc>
                <a:spcPct val="90000"/>
              </a:lnSpc>
            </a:pPr>
            <a:endParaRPr lang="zh-CN" altLang="en-US" sz="6000" b="1">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747">
                                            <p:txEl>
                                              <p:pRg st="0" end="0"/>
                                            </p:txEl>
                                          </p:spTgt>
                                        </p:tgtEl>
                                        <p:attrNameLst>
                                          <p:attrName>style.visibility</p:attrName>
                                        </p:attrNameLst>
                                      </p:cBhvr>
                                      <p:to>
                                        <p:strVal val="visible"/>
                                      </p:to>
                                    </p:set>
                                    <p:animEffect transition="in" filter="wipe(up)">
                                      <p:cBhvr>
                                        <p:cTn id="12"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13317" name="文本框 13316"/>
          <p:cNvSpPr txBox="1"/>
          <p:nvPr/>
        </p:nvSpPr>
        <p:spPr>
          <a:xfrm>
            <a:off x="1219200" y="0"/>
            <a:ext cx="7924800" cy="1098550"/>
          </a:xfrm>
          <a:prstGeom prst="rect">
            <a:avLst/>
          </a:prstGeom>
          <a:noFill/>
          <a:ln w="9525">
            <a:noFill/>
          </a:ln>
        </p:spPr>
        <p:txBody>
          <a:bodyPr anchor="t">
            <a:spAutoFit/>
          </a:bodyPr>
          <a:lstStyle/>
          <a:p>
            <a:pPr lvl="0" indent="0"/>
            <a:r>
              <a:rPr lang="zh-CN" altLang="en-US" sz="6600" b="1" dirty="0">
                <a:latin typeface="黑体" panose="02010600030101010101" pitchFamily="2" charset="-122"/>
                <a:ea typeface="黑体" panose="02010600030101010101" pitchFamily="2" charset="-122"/>
              </a:rPr>
              <a:t>第一层 山高</a:t>
            </a:r>
            <a:r>
              <a:rPr lang="zh-CN" altLang="en-US" sz="6600" dirty="0">
                <a:latin typeface="隶书" pitchFamily="49" charset="-122"/>
                <a:ea typeface="隶书" pitchFamily="49" charset="-122"/>
              </a:rPr>
              <a:t>      </a:t>
            </a:r>
            <a:endParaRPr lang="zh-CN" altLang="en-US" sz="6600">
              <a:latin typeface="隶书" pitchFamily="49" charset="-122"/>
              <a:ea typeface="隶书" pitchFamily="49" charset="-122"/>
            </a:endParaRPr>
          </a:p>
        </p:txBody>
      </p:sp>
      <p:sp>
        <p:nvSpPr>
          <p:cNvPr id="13319" name="文本框 13318"/>
          <p:cNvSpPr txBox="1"/>
          <p:nvPr/>
        </p:nvSpPr>
        <p:spPr>
          <a:xfrm>
            <a:off x="1187450" y="1341438"/>
            <a:ext cx="7391400" cy="1098550"/>
          </a:xfrm>
          <a:prstGeom prst="rect">
            <a:avLst/>
          </a:prstGeom>
          <a:noFill/>
          <a:ln w="9525">
            <a:noFill/>
          </a:ln>
        </p:spPr>
        <p:txBody>
          <a:bodyPr anchor="t">
            <a:spAutoFit/>
          </a:bodyPr>
          <a:lstStyle/>
          <a:p>
            <a:pPr lvl="0" indent="0">
              <a:spcBef>
                <a:spcPct val="50000"/>
              </a:spcBef>
            </a:pPr>
            <a:r>
              <a:rPr lang="zh-CN" altLang="en-US" sz="6600" b="1" dirty="0">
                <a:latin typeface="黑体" panose="02010600030101010101" pitchFamily="2" charset="-122"/>
                <a:ea typeface="黑体" panose="02010600030101010101" pitchFamily="2" charset="-122"/>
              </a:rPr>
              <a:t>第二层 水急</a:t>
            </a:r>
            <a:endParaRPr lang="zh-CN" altLang="en-US" sz="6600" b="1">
              <a:latin typeface="黑体" panose="02010600030101010101" pitchFamily="2" charset="-122"/>
              <a:ea typeface="黑体" panose="02010600030101010101" pitchFamily="2" charset="-122"/>
            </a:endParaRPr>
          </a:p>
        </p:txBody>
      </p:sp>
      <p:sp>
        <p:nvSpPr>
          <p:cNvPr id="13320" name="文本框 13319"/>
          <p:cNvSpPr txBox="1"/>
          <p:nvPr/>
        </p:nvSpPr>
        <p:spPr>
          <a:xfrm>
            <a:off x="1187450" y="2781300"/>
            <a:ext cx="6705600" cy="1098550"/>
          </a:xfrm>
          <a:prstGeom prst="rect">
            <a:avLst/>
          </a:prstGeom>
          <a:noFill/>
          <a:ln w="9525">
            <a:noFill/>
          </a:ln>
        </p:spPr>
        <p:txBody>
          <a:bodyPr anchor="t">
            <a:spAutoFit/>
          </a:bodyPr>
          <a:lstStyle/>
          <a:p>
            <a:pPr lvl="0" indent="0">
              <a:spcBef>
                <a:spcPct val="50000"/>
              </a:spcBef>
            </a:pPr>
            <a:r>
              <a:rPr lang="zh-CN" altLang="en-US" sz="6600" b="1" dirty="0">
                <a:latin typeface="黑体" panose="02010600030101010101" pitchFamily="2" charset="-122"/>
                <a:ea typeface="黑体" panose="02010600030101010101" pitchFamily="2" charset="-122"/>
              </a:rPr>
              <a:t>第三层 多趣</a:t>
            </a:r>
            <a:endParaRPr lang="zh-CN" altLang="en-US" sz="6600" b="1">
              <a:latin typeface="黑体" panose="02010600030101010101" pitchFamily="2" charset="-122"/>
              <a:ea typeface="黑体" panose="02010600030101010101" pitchFamily="2" charset="-122"/>
            </a:endParaRPr>
          </a:p>
        </p:txBody>
      </p:sp>
      <p:sp>
        <p:nvSpPr>
          <p:cNvPr id="13321" name="文本框 13320"/>
          <p:cNvSpPr txBox="1"/>
          <p:nvPr/>
        </p:nvSpPr>
        <p:spPr>
          <a:xfrm>
            <a:off x="1143000" y="4267200"/>
            <a:ext cx="6629400" cy="1098550"/>
          </a:xfrm>
          <a:prstGeom prst="rect">
            <a:avLst/>
          </a:prstGeom>
          <a:noFill/>
          <a:ln w="9525">
            <a:noFill/>
          </a:ln>
        </p:spPr>
        <p:txBody>
          <a:bodyPr anchor="t">
            <a:spAutoFit/>
          </a:bodyPr>
          <a:lstStyle/>
          <a:p>
            <a:pPr lvl="0" indent="0">
              <a:spcBef>
                <a:spcPct val="50000"/>
              </a:spcBef>
            </a:pPr>
            <a:r>
              <a:rPr lang="zh-CN" altLang="en-US" sz="6600" b="1" dirty="0">
                <a:latin typeface="黑体" panose="02010600030101010101" pitchFamily="2" charset="-122"/>
                <a:ea typeface="黑体" panose="02010600030101010101" pitchFamily="2" charset="-122"/>
              </a:rPr>
              <a:t>第四层 凄清</a:t>
            </a:r>
            <a:endParaRPr lang="zh-CN" altLang="en-US" sz="6600" b="1">
              <a:latin typeface="黑体" panose="02010600030101010101" pitchFamily="2" charset="-122"/>
              <a:ea typeface="黑体" panose="02010600030101010101" pitchFamily="2" charset="-122"/>
            </a:endParaRPr>
          </a:p>
        </p:txBody>
      </p:sp>
      <p:sp>
        <p:nvSpPr>
          <p:cNvPr id="33798" name="文本框 13321"/>
          <p:cNvSpPr txBox="1"/>
          <p:nvPr/>
        </p:nvSpPr>
        <p:spPr>
          <a:xfrm>
            <a:off x="6934200" y="1371600"/>
            <a:ext cx="793750" cy="4038600"/>
          </a:xfrm>
          <a:prstGeom prst="rect">
            <a:avLst/>
          </a:prstGeom>
          <a:noFill/>
          <a:ln w="9525">
            <a:noFill/>
          </a:ln>
        </p:spPr>
        <p:txBody>
          <a:bodyPr vert="eaVert" anchor="t">
            <a:spAutoFit/>
          </a:bodyPr>
          <a:lstStyle/>
          <a:p>
            <a:pPr lvl="0" indent="0">
              <a:spcBef>
                <a:spcPct val="50000"/>
              </a:spcBef>
            </a:pPr>
            <a:endParaRPr lang="zh-CN" altLang="en-US" dirty="0">
              <a:latin typeface="Times New Roman" panose="02020603050405020304" pitchFamily="18" charset="0"/>
              <a:ea typeface="宋体" panose="02010600030101010101" pitchFamily="2" charset="-122"/>
            </a:endParaRPr>
          </a:p>
        </p:txBody>
      </p:sp>
      <p:sp>
        <p:nvSpPr>
          <p:cNvPr id="13323" name="文本框 13322"/>
          <p:cNvSpPr txBox="1"/>
          <p:nvPr/>
        </p:nvSpPr>
        <p:spPr>
          <a:xfrm>
            <a:off x="0" y="1752600"/>
            <a:ext cx="1403350" cy="2139950"/>
          </a:xfrm>
          <a:prstGeom prst="rect">
            <a:avLst/>
          </a:prstGeom>
          <a:noFill/>
          <a:ln w="9525">
            <a:noFill/>
          </a:ln>
        </p:spPr>
        <p:txBody>
          <a:bodyPr vert="eaVert" anchor="t">
            <a:spAutoFit/>
          </a:bodyPr>
          <a:lstStyle/>
          <a:p>
            <a:pPr lvl="0" indent="0"/>
            <a:r>
              <a:rPr lang="zh-CN" altLang="en-US" sz="8000" b="1" dirty="0">
                <a:solidFill>
                  <a:srgbClr val="990033"/>
                </a:solidFill>
                <a:latin typeface="Times New Roman" panose="02020603050405020304" pitchFamily="18" charset="0"/>
                <a:ea typeface="隶书" pitchFamily="49" charset="-122"/>
              </a:rPr>
              <a:t>总结</a:t>
            </a:r>
            <a:endParaRPr lang="zh-CN" altLang="en-US" sz="8000" b="1">
              <a:solidFill>
                <a:srgbClr val="990033"/>
              </a:solidFill>
              <a:latin typeface="Times New Roman" panose="02020603050405020304" pitchFamily="18" charset="0"/>
              <a:ea typeface="隶书" pitchFamily="49" charset="-122"/>
            </a:endParaRPr>
          </a:p>
        </p:txBody>
      </p:sp>
      <p:sp>
        <p:nvSpPr>
          <p:cNvPr id="13324" name="文本框 13323"/>
          <p:cNvSpPr txBox="1"/>
          <p:nvPr/>
        </p:nvSpPr>
        <p:spPr>
          <a:xfrm>
            <a:off x="6553200" y="0"/>
            <a:ext cx="2590800" cy="1006475"/>
          </a:xfrm>
          <a:prstGeom prst="rect">
            <a:avLst/>
          </a:prstGeom>
          <a:noFill/>
          <a:ln w="9525">
            <a:noFill/>
          </a:ln>
        </p:spPr>
        <p:txBody>
          <a:bodyPr anchor="t">
            <a:spAutoFit/>
          </a:bodyPr>
          <a:lstStyle/>
          <a:p>
            <a:pPr lvl="0" indent="0">
              <a:spcBef>
                <a:spcPct val="50000"/>
              </a:spcBef>
            </a:pPr>
            <a:r>
              <a:rPr lang="zh-CN" altLang="en-US" sz="6000" b="1" dirty="0">
                <a:solidFill>
                  <a:srgbClr val="990033"/>
                </a:solidFill>
                <a:latin typeface="Times New Roman" panose="02020603050405020304" pitchFamily="18" charset="0"/>
                <a:ea typeface="隶书" pitchFamily="49" charset="-122"/>
              </a:rPr>
              <a:t>山势</a:t>
            </a:r>
            <a:endParaRPr lang="zh-CN" altLang="en-US" sz="6000" b="1">
              <a:solidFill>
                <a:srgbClr val="990033"/>
              </a:solidFill>
              <a:latin typeface="Times New Roman" panose="02020603050405020304" pitchFamily="18" charset="0"/>
              <a:ea typeface="隶书" pitchFamily="49" charset="-122"/>
            </a:endParaRPr>
          </a:p>
        </p:txBody>
      </p:sp>
      <p:sp>
        <p:nvSpPr>
          <p:cNvPr id="13325" name="文本框 13324"/>
          <p:cNvSpPr txBox="1"/>
          <p:nvPr/>
        </p:nvSpPr>
        <p:spPr>
          <a:xfrm>
            <a:off x="6588125" y="1268413"/>
            <a:ext cx="2555875" cy="1006475"/>
          </a:xfrm>
          <a:prstGeom prst="rect">
            <a:avLst/>
          </a:prstGeom>
          <a:noFill/>
          <a:ln w="9525">
            <a:noFill/>
          </a:ln>
        </p:spPr>
        <p:txBody>
          <a:bodyPr anchor="t">
            <a:spAutoFit/>
          </a:bodyPr>
          <a:lstStyle/>
          <a:p>
            <a:pPr lvl="0" indent="0">
              <a:spcBef>
                <a:spcPct val="50000"/>
              </a:spcBef>
            </a:pPr>
            <a:r>
              <a:rPr lang="zh-CN" altLang="en-US" sz="6000" b="1" dirty="0">
                <a:solidFill>
                  <a:srgbClr val="990033"/>
                </a:solidFill>
                <a:latin typeface="Times New Roman" panose="02020603050405020304" pitchFamily="18" charset="0"/>
                <a:ea typeface="隶书" pitchFamily="49" charset="-122"/>
              </a:rPr>
              <a:t>夏水</a:t>
            </a:r>
            <a:endParaRPr lang="zh-CN" altLang="en-US" sz="6000" b="1">
              <a:solidFill>
                <a:srgbClr val="990033"/>
              </a:solidFill>
              <a:latin typeface="Times New Roman" panose="02020603050405020304" pitchFamily="18" charset="0"/>
              <a:ea typeface="隶书" pitchFamily="49" charset="-122"/>
            </a:endParaRPr>
          </a:p>
        </p:txBody>
      </p:sp>
      <p:sp>
        <p:nvSpPr>
          <p:cNvPr id="13326" name="文本框 13325"/>
          <p:cNvSpPr txBox="1"/>
          <p:nvPr/>
        </p:nvSpPr>
        <p:spPr>
          <a:xfrm>
            <a:off x="5940425" y="2997200"/>
            <a:ext cx="3600450" cy="823913"/>
          </a:xfrm>
          <a:prstGeom prst="rect">
            <a:avLst/>
          </a:prstGeom>
          <a:noFill/>
          <a:ln w="9525">
            <a:noFill/>
          </a:ln>
        </p:spPr>
        <p:txBody>
          <a:bodyPr anchor="t">
            <a:spAutoFit/>
          </a:bodyPr>
          <a:lstStyle/>
          <a:p>
            <a:pPr lvl="0" indent="0">
              <a:lnSpc>
                <a:spcPct val="80000"/>
              </a:lnSpc>
              <a:spcBef>
                <a:spcPct val="50000"/>
              </a:spcBef>
            </a:pPr>
            <a:r>
              <a:rPr lang="zh-CN" altLang="en-US" sz="6000" b="1" dirty="0">
                <a:solidFill>
                  <a:srgbClr val="990033"/>
                </a:solidFill>
                <a:latin typeface="Times New Roman" panose="02020603050405020304" pitchFamily="18" charset="0"/>
                <a:ea typeface="隶书" pitchFamily="49" charset="-122"/>
              </a:rPr>
              <a:t>春冬美景</a:t>
            </a:r>
            <a:endParaRPr lang="zh-CN" altLang="en-US" sz="6000" b="1">
              <a:solidFill>
                <a:srgbClr val="990033"/>
              </a:solidFill>
              <a:latin typeface="Times New Roman" panose="02020603050405020304" pitchFamily="18" charset="0"/>
              <a:ea typeface="隶书" pitchFamily="49" charset="-122"/>
            </a:endParaRPr>
          </a:p>
        </p:txBody>
      </p:sp>
      <p:sp>
        <p:nvSpPr>
          <p:cNvPr id="13327" name="文本框 13326"/>
          <p:cNvSpPr txBox="1"/>
          <p:nvPr/>
        </p:nvSpPr>
        <p:spPr>
          <a:xfrm>
            <a:off x="5940425" y="4508500"/>
            <a:ext cx="3455988" cy="823913"/>
          </a:xfrm>
          <a:prstGeom prst="rect">
            <a:avLst/>
          </a:prstGeom>
          <a:noFill/>
          <a:ln w="9525">
            <a:noFill/>
          </a:ln>
        </p:spPr>
        <p:txBody>
          <a:bodyPr anchor="t">
            <a:spAutoFit/>
          </a:bodyPr>
          <a:lstStyle/>
          <a:p>
            <a:pPr lvl="0" indent="0">
              <a:lnSpc>
                <a:spcPct val="80000"/>
              </a:lnSpc>
              <a:spcBef>
                <a:spcPct val="50000"/>
              </a:spcBef>
            </a:pPr>
            <a:r>
              <a:rPr lang="zh-CN" altLang="en-US" sz="6000" b="1" dirty="0">
                <a:solidFill>
                  <a:srgbClr val="990033"/>
                </a:solidFill>
                <a:latin typeface="Times New Roman" panose="02020603050405020304" pitchFamily="18" charset="0"/>
                <a:ea typeface="隶书" pitchFamily="49" charset="-122"/>
              </a:rPr>
              <a:t>寒秋肃杀</a:t>
            </a:r>
            <a:endParaRPr lang="zh-CN" altLang="en-US" sz="6000" b="1">
              <a:solidFill>
                <a:srgbClr val="990033"/>
              </a:solidFill>
              <a:latin typeface="Times New Roman" panose="02020603050405020304" pitchFamily="18" charset="0"/>
              <a:ea typeface="隶书" pitchFamily="49" charset="-122"/>
            </a:endParaRPr>
          </a:p>
        </p:txBody>
      </p:sp>
      <p:sp>
        <p:nvSpPr>
          <p:cNvPr id="13328" name="直接连接符 13327"/>
          <p:cNvSpPr/>
          <p:nvPr/>
        </p:nvSpPr>
        <p:spPr>
          <a:xfrm>
            <a:off x="7451725" y="692150"/>
            <a:ext cx="0" cy="838200"/>
          </a:xfrm>
          <a:prstGeom prst="line">
            <a:avLst/>
          </a:prstGeom>
          <a:ln w="76200" cap="flat" cmpd="sng">
            <a:solidFill>
              <a:srgbClr val="FF6600"/>
            </a:solidFill>
            <a:prstDash val="solid"/>
            <a:round/>
            <a:headEnd type="none" w="med" len="med"/>
            <a:tailEnd type="triangle" w="med" len="med"/>
          </a:ln>
        </p:spPr>
      </p:sp>
      <p:sp>
        <p:nvSpPr>
          <p:cNvPr id="13329" name="直接连接符 13328"/>
          <p:cNvSpPr/>
          <p:nvPr/>
        </p:nvSpPr>
        <p:spPr>
          <a:xfrm>
            <a:off x="7451725" y="2205038"/>
            <a:ext cx="0" cy="838200"/>
          </a:xfrm>
          <a:prstGeom prst="line">
            <a:avLst/>
          </a:prstGeom>
          <a:ln w="76200" cap="flat" cmpd="sng">
            <a:solidFill>
              <a:srgbClr val="FF6600"/>
            </a:solidFill>
            <a:prstDash val="solid"/>
            <a:round/>
            <a:headEnd type="none" w="med" len="med"/>
            <a:tailEnd type="triangle" w="med" len="med"/>
          </a:ln>
        </p:spPr>
      </p:sp>
      <p:sp>
        <p:nvSpPr>
          <p:cNvPr id="13330" name="直接连接符 13329"/>
          <p:cNvSpPr/>
          <p:nvPr/>
        </p:nvSpPr>
        <p:spPr>
          <a:xfrm>
            <a:off x="7524750" y="3716338"/>
            <a:ext cx="0" cy="838200"/>
          </a:xfrm>
          <a:prstGeom prst="line">
            <a:avLst/>
          </a:prstGeom>
          <a:ln w="76200" cap="flat" cmpd="sng">
            <a:solidFill>
              <a:srgbClr val="FF6600"/>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23"/>
                                        </p:tgtEl>
                                        <p:attrNameLst>
                                          <p:attrName>style.visibility</p:attrName>
                                        </p:attrNameLst>
                                      </p:cBhvr>
                                      <p:to>
                                        <p:strVal val="visible"/>
                                      </p:to>
                                    </p:set>
                                    <p:animEffect transition="in" filter="blinds(horizontal)">
                                      <p:cBhvr>
                                        <p:cTn id="7" dur="500"/>
                                        <p:tgtEl>
                                          <p:spTgt spid="133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blinds(horizontal)">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9"/>
                                        </p:tgtEl>
                                        <p:attrNameLst>
                                          <p:attrName>style.visibility</p:attrName>
                                        </p:attrNameLst>
                                      </p:cBhvr>
                                      <p:to>
                                        <p:strVal val="visible"/>
                                      </p:to>
                                    </p:set>
                                    <p:animEffect transition="in" filter="blinds(horizontal)">
                                      <p:cBhvr>
                                        <p:cTn id="17" dur="500"/>
                                        <p:tgtEl>
                                          <p:spTgt spid="133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20"/>
                                        </p:tgtEl>
                                        <p:attrNameLst>
                                          <p:attrName>style.visibility</p:attrName>
                                        </p:attrNameLst>
                                      </p:cBhvr>
                                      <p:to>
                                        <p:strVal val="visible"/>
                                      </p:to>
                                    </p:set>
                                    <p:animEffect transition="in" filter="blinds(horizontal)">
                                      <p:cBhvr>
                                        <p:cTn id="22" dur="500"/>
                                        <p:tgtEl>
                                          <p:spTgt spid="133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321"/>
                                        </p:tgtEl>
                                        <p:attrNameLst>
                                          <p:attrName>style.visibility</p:attrName>
                                        </p:attrNameLst>
                                      </p:cBhvr>
                                      <p:to>
                                        <p:strVal val="visible"/>
                                      </p:to>
                                    </p:set>
                                    <p:animEffect transition="in" filter="blinds(horizontal)">
                                      <p:cBhvr>
                                        <p:cTn id="27" dur="500"/>
                                        <p:tgtEl>
                                          <p:spTgt spid="1332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3324"/>
                                        </p:tgtEl>
                                        <p:attrNameLst>
                                          <p:attrName>style.visibility</p:attrName>
                                        </p:attrNameLst>
                                      </p:cBhvr>
                                      <p:to>
                                        <p:strVal val="visible"/>
                                      </p:to>
                                    </p:set>
                                    <p:animEffect transition="in" filter="dissolve">
                                      <p:cBhvr>
                                        <p:cTn id="32" dur="500"/>
                                        <p:tgtEl>
                                          <p:spTgt spid="133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3328"/>
                                        </p:tgtEl>
                                        <p:attrNameLst>
                                          <p:attrName>style.visibility</p:attrName>
                                        </p:attrNameLst>
                                      </p:cBhvr>
                                      <p:to>
                                        <p:strVal val="visible"/>
                                      </p:to>
                                    </p:set>
                                    <p:animEffect transition="in" filter="wipe(up)">
                                      <p:cBhvr>
                                        <p:cTn id="37" dur="500"/>
                                        <p:tgtEl>
                                          <p:spTgt spid="13328"/>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3325"/>
                                        </p:tgtEl>
                                        <p:attrNameLst>
                                          <p:attrName>style.visibility</p:attrName>
                                        </p:attrNameLst>
                                      </p:cBhvr>
                                      <p:to>
                                        <p:strVal val="visible"/>
                                      </p:to>
                                    </p:set>
                                    <p:animEffect transition="in" filter="dissolve">
                                      <p:cBhvr>
                                        <p:cTn id="42" dur="500"/>
                                        <p:tgtEl>
                                          <p:spTgt spid="1332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13329"/>
                                        </p:tgtEl>
                                        <p:attrNameLst>
                                          <p:attrName>style.visibility</p:attrName>
                                        </p:attrNameLst>
                                      </p:cBhvr>
                                      <p:to>
                                        <p:strVal val="visible"/>
                                      </p:to>
                                    </p:set>
                                    <p:animEffect transition="in" filter="wipe(up)">
                                      <p:cBhvr>
                                        <p:cTn id="47" dur="500"/>
                                        <p:tgtEl>
                                          <p:spTgt spid="13329"/>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3326"/>
                                        </p:tgtEl>
                                        <p:attrNameLst>
                                          <p:attrName>style.visibility</p:attrName>
                                        </p:attrNameLst>
                                      </p:cBhvr>
                                      <p:to>
                                        <p:strVal val="visible"/>
                                      </p:to>
                                    </p:set>
                                    <p:animEffect transition="in" filter="dissolve">
                                      <p:cBhvr>
                                        <p:cTn id="52" dur="500"/>
                                        <p:tgtEl>
                                          <p:spTgt spid="1332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3330"/>
                                        </p:tgtEl>
                                        <p:attrNameLst>
                                          <p:attrName>style.visibility</p:attrName>
                                        </p:attrNameLst>
                                      </p:cBhvr>
                                      <p:to>
                                        <p:strVal val="visible"/>
                                      </p:to>
                                    </p:set>
                                    <p:animEffect transition="in" filter="wipe(up)">
                                      <p:cBhvr>
                                        <p:cTn id="57" dur="500"/>
                                        <p:tgtEl>
                                          <p:spTgt spid="13330"/>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3327"/>
                                        </p:tgtEl>
                                        <p:attrNameLst>
                                          <p:attrName>style.visibility</p:attrName>
                                        </p:attrNameLst>
                                      </p:cBhvr>
                                      <p:to>
                                        <p:strVal val="visible"/>
                                      </p:to>
                                    </p:set>
                                    <p:animEffect transition="in" filter="dissolve">
                                      <p:cBhvr>
                                        <p:cTn id="62" dur="500"/>
                                        <p:tgtEl>
                                          <p:spTgt spid="13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19" grpId="0"/>
      <p:bldP spid="13320" grpId="0"/>
      <p:bldP spid="13321" grpId="0"/>
      <p:bldP spid="13323" grpId="0"/>
      <p:bldP spid="13324" grpId="0"/>
      <p:bldP spid="13325" grpId="0"/>
      <p:bldP spid="13326" grpId="0"/>
      <p:bldP spid="1332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99FF"/>
            </a:gs>
          </a:gsLst>
          <a:lin ang="2700000" scaled="1"/>
          <a:tileRect/>
        </a:gradFill>
        <a:effectLst/>
      </p:bgPr>
    </p:bg>
    <p:spTree>
      <p:nvGrpSpPr>
        <p:cNvPr id="1" name=""/>
        <p:cNvGrpSpPr/>
        <p:nvPr/>
      </p:nvGrpSpPr>
      <p:grpSpPr>
        <a:xfrm>
          <a:off x="0" y="0"/>
          <a:ext cx="0" cy="0"/>
          <a:chOff x="0" y="0"/>
          <a:chExt cx="0" cy="0"/>
        </a:xfrm>
      </p:grpSpPr>
      <p:sp>
        <p:nvSpPr>
          <p:cNvPr id="33794" name="标题 33793"/>
          <p:cNvSpPr>
            <a:spLocks noGrp="1"/>
          </p:cNvSpPr>
          <p:nvPr>
            <p:ph type="title"/>
          </p:nvPr>
        </p:nvSpPr>
        <p:spPr>
          <a:xfrm>
            <a:off x="762000" y="304800"/>
            <a:ext cx="7772400" cy="1143000"/>
          </a:xfrm>
          <a:ln/>
        </p:spPr>
        <p:txBody>
          <a:bodyPr anchor="ctr"/>
          <a:lstStyle/>
          <a:p>
            <a:r>
              <a:rPr lang="zh-CN" altLang="en-US" sz="6600" b="1" dirty="0">
                <a:solidFill>
                  <a:srgbClr val="990033"/>
                </a:solidFill>
                <a:ea typeface="黑体" panose="02010600030101010101" pitchFamily="2" charset="-122"/>
              </a:rPr>
              <a:t>问题一：</a:t>
            </a:r>
            <a:endParaRPr lang="zh-CN" altLang="en-US" sz="6600" b="1">
              <a:solidFill>
                <a:srgbClr val="990033"/>
              </a:solidFill>
              <a:ea typeface="黑体" panose="02010600030101010101" pitchFamily="2" charset="-122"/>
            </a:endParaRPr>
          </a:p>
        </p:txBody>
      </p:sp>
      <p:sp>
        <p:nvSpPr>
          <p:cNvPr id="33795" name="内容占位符 33794"/>
          <p:cNvSpPr>
            <a:spLocks noGrp="1"/>
          </p:cNvSpPr>
          <p:nvPr>
            <p:ph idx="1"/>
          </p:nvPr>
        </p:nvSpPr>
        <p:spPr>
          <a:xfrm>
            <a:off x="0" y="1600200"/>
            <a:ext cx="9144000" cy="4495800"/>
          </a:xfrm>
          <a:ln/>
        </p:spPr>
        <p:txBody>
          <a:bodyPr anchor="t"/>
          <a:lstStyle/>
          <a:p>
            <a:r>
              <a:rPr lang="zh-CN" altLang="en-US" sz="6600" b="1" dirty="0">
                <a:ea typeface="黑体" panose="02010600030101010101" pitchFamily="2" charset="-122"/>
              </a:rPr>
              <a:t>写三峡四时风光为什么从山写起？为什么不按春夏秋冬的顺序写？</a:t>
            </a:r>
            <a:endParaRPr lang="zh-CN" altLang="en-US" sz="6600" b="1">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3795">
                                            <p:txEl>
                                              <p:pRg st="0" end="0"/>
                                            </p:txEl>
                                          </p:spTgt>
                                        </p:tgtEl>
                                        <p:attrNameLst>
                                          <p:attrName>style.visibility</p:attrName>
                                        </p:attrNameLst>
                                      </p:cBhvr>
                                      <p:to>
                                        <p:strVal val="visible"/>
                                      </p:to>
                                    </p:set>
                                    <p:animEffect transition="in" filter="wipe(up)">
                                      <p:cBhvr>
                                        <p:cTn id="12" dur="500"/>
                                        <p:tgtEl>
                                          <p:spTgt spid="337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占位符 128002"/>
          <p:cNvSpPr>
            <a:spLocks noGrp="1"/>
          </p:cNvSpPr>
          <p:nvPr>
            <p:ph idx="1"/>
          </p:nvPr>
        </p:nvSpPr>
        <p:spPr>
          <a:xfrm>
            <a:off x="-396875" y="0"/>
            <a:ext cx="10082213" cy="6096000"/>
          </a:xfrm>
          <a:ln/>
        </p:spPr>
        <p:txBody>
          <a:bodyPr anchor="t"/>
          <a:lstStyle/>
          <a:p>
            <a:r>
              <a:rPr lang="zh-CN" altLang="en-US" sz="4800" b="1" dirty="0">
                <a:latin typeface="黑体" panose="02010600030101010101" pitchFamily="2" charset="-122"/>
                <a:ea typeface="黑体" panose="02010600030101010101" pitchFamily="2" charset="-122"/>
              </a:rPr>
              <a:t>因为“峡”的意思是两山夹水的地方，有山才有峡，所以从山写起。</a:t>
            </a:r>
          </a:p>
          <a:p>
            <a:r>
              <a:rPr lang="zh-CN" altLang="en-US" sz="4800" b="1" dirty="0">
                <a:latin typeface="黑体" panose="02010600030101010101" pitchFamily="2" charset="-122"/>
                <a:ea typeface="黑体" panose="02010600030101010101" pitchFamily="2" charset="-122"/>
              </a:rPr>
              <a:t>三峡的水又是最有特色的，所以接着写水。</a:t>
            </a:r>
          </a:p>
          <a:p>
            <a:r>
              <a:rPr lang="zh-CN" altLang="en-US" sz="4800" b="1" dirty="0">
                <a:latin typeface="黑体" panose="02010600030101010101" pitchFamily="2" charset="-122"/>
                <a:ea typeface="黑体" panose="02010600030101010101" pitchFamily="2" charset="-122"/>
              </a:rPr>
              <a:t>写水先写夏水，后写春冬的水，是因为夏水最盛，最为凶险、迅疾，最具特点。</a:t>
            </a:r>
          </a:p>
          <a:p>
            <a:r>
              <a:rPr lang="zh-CN" altLang="en-US" sz="4800" b="1" dirty="0">
                <a:latin typeface="黑体" panose="02010600030101010101" pitchFamily="2" charset="-122"/>
                <a:ea typeface="黑体" panose="02010600030101010101" pitchFamily="2" charset="-122"/>
              </a:rPr>
              <a:t>最后描写三峡之秋的悲凉景象。</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sp>
        <p:nvSpPr>
          <p:cNvPr id="133122" name="标题 133121"/>
          <p:cNvSpPr>
            <a:spLocks noGrp="1"/>
          </p:cNvSpPr>
          <p:nvPr>
            <p:ph type="title"/>
          </p:nvPr>
        </p:nvSpPr>
        <p:spPr>
          <a:xfrm>
            <a:off x="0" y="0"/>
            <a:ext cx="3779838" cy="1143000"/>
          </a:xfrm>
          <a:ln/>
        </p:spPr>
        <p:txBody>
          <a:bodyPr anchor="ctr"/>
          <a:lstStyle/>
          <a:p>
            <a:r>
              <a:rPr lang="zh-CN" altLang="en-US" sz="6600" b="1" dirty="0">
                <a:solidFill>
                  <a:srgbClr val="990033"/>
                </a:solidFill>
                <a:ea typeface="黑体" panose="02010600030101010101" pitchFamily="2" charset="-122"/>
              </a:rPr>
              <a:t>问题二：</a:t>
            </a:r>
            <a:endParaRPr lang="zh-CN" altLang="en-US" sz="6600" b="1">
              <a:solidFill>
                <a:srgbClr val="990033"/>
              </a:solidFill>
              <a:ea typeface="黑体" panose="02010600030101010101" pitchFamily="2" charset="-122"/>
            </a:endParaRPr>
          </a:p>
        </p:txBody>
      </p:sp>
      <p:sp>
        <p:nvSpPr>
          <p:cNvPr id="133123" name="内容占位符 133122"/>
          <p:cNvSpPr>
            <a:spLocks noGrp="1"/>
          </p:cNvSpPr>
          <p:nvPr>
            <p:ph idx="1"/>
          </p:nvPr>
        </p:nvSpPr>
        <p:spPr>
          <a:xfrm>
            <a:off x="146050" y="1268413"/>
            <a:ext cx="8831263" cy="4805362"/>
          </a:xfrm>
          <a:ln/>
        </p:spPr>
        <p:txBody>
          <a:bodyPr anchor="t"/>
          <a:lstStyle/>
          <a:p>
            <a:pPr>
              <a:lnSpc>
                <a:spcPct val="90000"/>
              </a:lnSpc>
            </a:pPr>
            <a:r>
              <a:rPr lang="zh-CN" altLang="en-US" sz="4800" b="1" dirty="0">
                <a:solidFill>
                  <a:schemeClr val="accent2"/>
                </a:solidFill>
                <a:ea typeface="黑体" panose="02010600030101010101" pitchFamily="2" charset="-122"/>
              </a:rPr>
              <a:t>本文是怎样动静结合描写三峡之景的？</a:t>
            </a:r>
          </a:p>
          <a:p>
            <a:pPr>
              <a:lnSpc>
                <a:spcPct val="90000"/>
              </a:lnSpc>
            </a:pPr>
            <a:r>
              <a:rPr lang="zh-CN" altLang="en-US" sz="4800" b="1" dirty="0">
                <a:ea typeface="黑体" panose="02010600030101010101" pitchFamily="2" charset="-122"/>
              </a:rPr>
              <a:t>从全文看，写山为静，写夏水为动，春冬则动静结合</a:t>
            </a:r>
          </a:p>
          <a:p>
            <a:pPr>
              <a:lnSpc>
                <a:spcPct val="90000"/>
              </a:lnSpc>
            </a:pPr>
            <a:r>
              <a:rPr lang="zh-CN" altLang="en-US" sz="4800" b="1" dirty="0">
                <a:ea typeface="黑体" panose="02010600030101010101" pitchFamily="2" charset="-122"/>
              </a:rPr>
              <a:t>“素湍回清”是动，“绿潭倒影”</a:t>
            </a:r>
          </a:p>
          <a:p>
            <a:pPr>
              <a:lnSpc>
                <a:spcPct val="90000"/>
              </a:lnSpc>
              <a:buNone/>
            </a:pPr>
            <a:r>
              <a:rPr lang="zh-CN" altLang="en-US" sz="4800" b="1" dirty="0">
                <a:ea typeface="黑体" panose="02010600030101010101" pitchFamily="2" charset="-122"/>
              </a:rPr>
              <a:t>  是静；“绝巘多生怪柏”为静，“悬泉瀑布，飞漱其间”为动</a:t>
            </a:r>
            <a:endParaRPr lang="zh-CN" altLang="en-US" sz="4800" b="1">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22"/>
                                        </p:tgtEl>
                                        <p:attrNameLst>
                                          <p:attrName>style.visibility</p:attrName>
                                        </p:attrNameLst>
                                      </p:cBhvr>
                                      <p:to>
                                        <p:strVal val="visible"/>
                                      </p:to>
                                    </p:set>
                                    <p:animEffect transition="in" filter="blinds(horizontal)">
                                      <p:cBhvr>
                                        <p:cTn id="7" dur="500"/>
                                        <p:tgtEl>
                                          <p:spTgt spid="133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3123">
                                            <p:txEl>
                                              <p:pRg st="0" end="0"/>
                                            </p:txEl>
                                          </p:spTgt>
                                        </p:tgtEl>
                                        <p:attrNameLst>
                                          <p:attrName>style.visibility</p:attrName>
                                        </p:attrNameLst>
                                      </p:cBhvr>
                                      <p:to>
                                        <p:strVal val="visible"/>
                                      </p:to>
                                    </p:set>
                                    <p:animEffect transition="in" filter="wipe(up)">
                                      <p:cBhvr>
                                        <p:cTn id="12" dur="500"/>
                                        <p:tgtEl>
                                          <p:spTgt spid="1331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3123">
                                            <p:txEl>
                                              <p:pRg st="1" end="1"/>
                                            </p:txEl>
                                          </p:spTgt>
                                        </p:tgtEl>
                                        <p:attrNameLst>
                                          <p:attrName>style.visibility</p:attrName>
                                        </p:attrNameLst>
                                      </p:cBhvr>
                                      <p:to>
                                        <p:strVal val="visible"/>
                                      </p:to>
                                    </p:set>
                                    <p:animEffect transition="in" filter="wipe(up)">
                                      <p:cBhvr>
                                        <p:cTn id="17" dur="500"/>
                                        <p:tgtEl>
                                          <p:spTgt spid="1331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3123">
                                            <p:txEl>
                                              <p:pRg st="2" end="2"/>
                                            </p:txEl>
                                          </p:spTgt>
                                        </p:tgtEl>
                                        <p:attrNameLst>
                                          <p:attrName>style.visibility</p:attrName>
                                        </p:attrNameLst>
                                      </p:cBhvr>
                                      <p:to>
                                        <p:strVal val="visible"/>
                                      </p:to>
                                    </p:set>
                                    <p:animEffect transition="in" filter="wipe(up)">
                                      <p:cBhvr>
                                        <p:cTn id="22" dur="500"/>
                                        <p:tgtEl>
                                          <p:spTgt spid="13312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33123">
                                            <p:txEl>
                                              <p:pRg st="3" end="3"/>
                                            </p:txEl>
                                          </p:spTgt>
                                        </p:tgtEl>
                                        <p:attrNameLst>
                                          <p:attrName>style.visibility</p:attrName>
                                        </p:attrNameLst>
                                      </p:cBhvr>
                                      <p:to>
                                        <p:strVal val="visible"/>
                                      </p:to>
                                    </p:set>
                                    <p:animEffect transition="in" filter="wipe(up)">
                                      <p:cBhvr>
                                        <p:cTn id="27" dur="500"/>
                                        <p:tgtEl>
                                          <p:spTgt spid="133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p:bldP spid="13312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37890" name="矩形 137217"/>
          <p:cNvSpPr/>
          <p:nvPr/>
        </p:nvSpPr>
        <p:spPr>
          <a:xfrm>
            <a:off x="0" y="188913"/>
            <a:ext cx="9144000" cy="4968875"/>
          </a:xfrm>
          <a:prstGeom prst="rect">
            <a:avLst/>
          </a:prstGeom>
          <a:noFill/>
          <a:ln w="9525">
            <a:noFill/>
          </a:ln>
        </p:spPr>
        <p:txBody>
          <a:bodyPr anchor="t">
            <a:spAutoFit/>
          </a:bodyPr>
          <a:lstStyle/>
          <a:p>
            <a:pPr lvl="0" indent="0"/>
            <a:r>
              <a:rPr lang="en-US" altLang="zh-CN" b="1" dirty="0">
                <a:solidFill>
                  <a:schemeClr val="bg1"/>
                </a:solidFill>
                <a:latin typeface="黑体" panose="02010600030101010101" pitchFamily="2" charset="-122"/>
                <a:ea typeface="黑体" panose="02010600030101010101" pitchFamily="2" charset="-122"/>
              </a:rPr>
              <a:t>    </a:t>
            </a:r>
            <a:r>
              <a:rPr lang="zh-CN" altLang="en-US" b="1" dirty="0">
                <a:solidFill>
                  <a:schemeClr val="bg1"/>
                </a:solidFill>
                <a:latin typeface="黑体" panose="02010600030101010101" pitchFamily="2" charset="-122"/>
                <a:ea typeface="黑体" panose="02010600030101010101" pitchFamily="2" charset="-122"/>
              </a:rPr>
              <a:t>这里（三峡）所汇聚的</a:t>
            </a:r>
            <a:r>
              <a:rPr lang="zh-CN" altLang="en-US" b="1" dirty="0">
                <a:solidFill>
                  <a:srgbClr val="FFFF00"/>
                </a:solidFill>
                <a:latin typeface="黑体" panose="02010600030101010101" pitchFamily="2" charset="-122"/>
                <a:ea typeface="黑体" panose="02010600030101010101" pitchFamily="2" charset="-122"/>
              </a:rPr>
              <a:t>力度和美色</a:t>
            </a:r>
            <a:r>
              <a:rPr lang="zh-CN" altLang="en-US" b="1" dirty="0">
                <a:solidFill>
                  <a:schemeClr val="bg1"/>
                </a:solidFill>
                <a:latin typeface="黑体" panose="02010600030101010101" pitchFamily="2" charset="-122"/>
                <a:ea typeface="黑体" panose="02010600030101010101" pitchFamily="2" charset="-122"/>
              </a:rPr>
              <a:t>，铺排开去</a:t>
            </a:r>
            <a:r>
              <a:rPr lang="en-US" altLang="zh-CN" b="1" dirty="0">
                <a:solidFill>
                  <a:schemeClr val="bg1"/>
                </a:solidFill>
                <a:latin typeface="黑体" panose="02010600030101010101" pitchFamily="2" charset="-122"/>
                <a:ea typeface="黑体" panose="02010600030101010101" pitchFamily="2" charset="-122"/>
              </a:rPr>
              <a:t>2000</a:t>
            </a:r>
            <a:r>
              <a:rPr lang="zh-CN" altLang="en-US" b="1" dirty="0">
                <a:solidFill>
                  <a:schemeClr val="bg1"/>
                </a:solidFill>
                <a:latin typeface="黑体" panose="02010600030101010101" pitchFamily="2" charset="-122"/>
                <a:ea typeface="黑体" panose="02010600030101010101" pitchFamily="2" charset="-122"/>
              </a:rPr>
              <a:t>公里，也不会让人厌倦。</a:t>
            </a:r>
          </a:p>
          <a:p>
            <a:pPr lvl="0" indent="0"/>
            <a:r>
              <a:rPr lang="zh-CN" altLang="en-US" b="1" dirty="0">
                <a:solidFill>
                  <a:schemeClr val="bg1"/>
                </a:solidFill>
                <a:latin typeface="黑体" panose="02010600030101010101" pitchFamily="2" charset="-122"/>
                <a:ea typeface="黑体" panose="02010600030101010101" pitchFamily="2" charset="-122"/>
              </a:rPr>
              <a:t>    对此（三峡的山），</a:t>
            </a:r>
            <a:r>
              <a:rPr lang="en-US" altLang="zh-CN" b="1" dirty="0">
                <a:solidFill>
                  <a:schemeClr val="bg1"/>
                </a:solidFill>
                <a:latin typeface="黑体" panose="02010600030101010101" pitchFamily="2" charset="-122"/>
                <a:ea typeface="黑体" panose="02010600030101010101" pitchFamily="2" charset="-122"/>
              </a:rPr>
              <a:t>1500</a:t>
            </a:r>
            <a:r>
              <a:rPr lang="zh-CN" altLang="en-US" b="1" dirty="0">
                <a:solidFill>
                  <a:schemeClr val="bg1"/>
                </a:solidFill>
                <a:latin typeface="黑体" panose="02010600030101010101" pitchFamily="2" charset="-122"/>
                <a:ea typeface="黑体" panose="02010600030101010101" pitchFamily="2" charset="-122"/>
              </a:rPr>
              <a:t>年前的郦道元</a:t>
            </a:r>
            <a:r>
              <a:rPr lang="zh-CN" altLang="en-US" b="1" dirty="0">
                <a:solidFill>
                  <a:srgbClr val="FFFF00"/>
                </a:solidFill>
                <a:latin typeface="黑体" panose="02010600030101010101" pitchFamily="2" charset="-122"/>
                <a:ea typeface="黑体" panose="02010600030101010101" pitchFamily="2" charset="-122"/>
              </a:rPr>
              <a:t>说得最好</a:t>
            </a:r>
            <a:r>
              <a:rPr lang="zh-CN" altLang="en-US" b="1" dirty="0">
                <a:solidFill>
                  <a:schemeClr val="bg1"/>
                </a:solidFill>
                <a:latin typeface="黑体" panose="02010600030101010101" pitchFamily="2" charset="-122"/>
                <a:ea typeface="黑体" panose="02010600030101010101" pitchFamily="2" charset="-122"/>
              </a:rPr>
              <a:t>；他还用</a:t>
            </a:r>
            <a:r>
              <a:rPr lang="zh-CN" altLang="en-US" b="1" dirty="0">
                <a:solidFill>
                  <a:srgbClr val="FFFF00"/>
                </a:solidFill>
                <a:latin typeface="黑体" panose="02010600030101010101" pitchFamily="2" charset="-122"/>
                <a:ea typeface="黑体" panose="02010600030101010101" pitchFamily="2" charset="-122"/>
              </a:rPr>
              <a:t>最省俭的字句</a:t>
            </a:r>
            <a:r>
              <a:rPr lang="zh-CN" altLang="en-US" b="1" dirty="0">
                <a:solidFill>
                  <a:schemeClr val="bg1"/>
                </a:solidFill>
                <a:latin typeface="黑体" panose="02010600030101010101" pitchFamily="2" charset="-122"/>
                <a:ea typeface="黑体" panose="02010600030101010101" pitchFamily="2" charset="-122"/>
              </a:rPr>
              <a:t>刻划过三峡春冬之时的“清荣峻茂”，晴初霜旦的“林寒涧肃”，使后人</a:t>
            </a:r>
            <a:r>
              <a:rPr lang="zh-CN" altLang="en-US" b="1" dirty="0">
                <a:solidFill>
                  <a:srgbClr val="FFFF00"/>
                </a:solidFill>
                <a:latin typeface="黑体" panose="02010600030101010101" pitchFamily="2" charset="-122"/>
                <a:ea typeface="黑体" panose="02010600030101010101" pitchFamily="2" charset="-122"/>
              </a:rPr>
              <a:t>再难调动描述的词章。</a:t>
            </a:r>
          </a:p>
        </p:txBody>
      </p:sp>
      <p:sp>
        <p:nvSpPr>
          <p:cNvPr id="37891" name="矩形 137218"/>
          <p:cNvSpPr/>
          <p:nvPr/>
        </p:nvSpPr>
        <p:spPr>
          <a:xfrm>
            <a:off x="1476375" y="5373688"/>
            <a:ext cx="7667625" cy="823912"/>
          </a:xfrm>
          <a:prstGeom prst="rect">
            <a:avLst/>
          </a:prstGeom>
          <a:noFill/>
          <a:ln w="9525">
            <a:noFill/>
          </a:ln>
        </p:spPr>
        <p:txBody>
          <a:bodyPr anchor="t">
            <a:spAutoFit/>
          </a:bodyPr>
          <a:lstStyle/>
          <a:p>
            <a:pPr lvl="0" indent="0">
              <a:buClr>
                <a:srgbClr val="000000"/>
              </a:buClr>
            </a:pPr>
            <a:r>
              <a:rPr lang="en-US" altLang="zh-CN" sz="4800" b="1" dirty="0">
                <a:solidFill>
                  <a:srgbClr val="FFFF00"/>
                </a:solidFill>
                <a:latin typeface="Arial" panose="020B0604020202020204" pitchFamily="34" charset="0"/>
                <a:ea typeface="隶书" pitchFamily="49" charset="-122"/>
              </a:rPr>
              <a:t>——  </a:t>
            </a:r>
            <a:r>
              <a:rPr lang="zh-CN" altLang="en-US" sz="4800" b="1" dirty="0">
                <a:solidFill>
                  <a:srgbClr val="FFFF00"/>
                </a:solidFill>
                <a:latin typeface="Arial" panose="020B0604020202020204" pitchFamily="34" charset="0"/>
                <a:ea typeface="隶书" pitchFamily="49" charset="-122"/>
              </a:rPr>
              <a:t>余秋雨</a:t>
            </a:r>
            <a:r>
              <a:rPr lang="en-US" altLang="zh-CN" sz="4800" b="1">
                <a:solidFill>
                  <a:srgbClr val="FFFF00"/>
                </a:solidFill>
                <a:latin typeface="Arial" panose="020B0604020202020204" pitchFamily="34" charset="0"/>
                <a:ea typeface="华文隶书" pitchFamily="2" charset="-122"/>
              </a:rPr>
              <a:t>《</a:t>
            </a:r>
            <a:r>
              <a:rPr lang="zh-CN" altLang="en-US" sz="4800" b="1" dirty="0">
                <a:solidFill>
                  <a:srgbClr val="FFFF00"/>
                </a:solidFill>
                <a:latin typeface="Arial" panose="020B0604020202020204" pitchFamily="34" charset="0"/>
                <a:ea typeface="隶书" pitchFamily="49" charset="-122"/>
              </a:rPr>
              <a:t>文化苦旅</a:t>
            </a:r>
            <a:r>
              <a:rPr lang="en-US" altLang="zh-CN" sz="4800" b="1">
                <a:solidFill>
                  <a:srgbClr val="FFFF00"/>
                </a:solidFill>
                <a:latin typeface="Arial" panose="020B0604020202020204" pitchFamily="34" charset="0"/>
                <a:ea typeface="华文隶书" pitchFamily="2" charset="-122"/>
              </a:rPr>
              <a: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标题 134145"/>
          <p:cNvSpPr>
            <a:spLocks noGrp="1"/>
          </p:cNvSpPr>
          <p:nvPr>
            <p:ph type="title"/>
          </p:nvPr>
        </p:nvSpPr>
        <p:spPr>
          <a:xfrm>
            <a:off x="0" y="-171450"/>
            <a:ext cx="9144000" cy="1143000"/>
          </a:xfrm>
          <a:ln/>
        </p:spPr>
        <p:txBody>
          <a:bodyPr anchor="ctr"/>
          <a:lstStyle/>
          <a:p>
            <a:r>
              <a:rPr lang="zh-CN" altLang="en-US" sz="5400" b="1" dirty="0">
                <a:solidFill>
                  <a:srgbClr val="990033"/>
                </a:solidFill>
                <a:ea typeface="黑体" panose="02010600030101010101" pitchFamily="2" charset="-122"/>
              </a:rPr>
              <a:t>问题三：</a:t>
            </a:r>
            <a:r>
              <a:rPr lang="zh-CN" altLang="en-US" sz="5400" b="1" dirty="0">
                <a:solidFill>
                  <a:srgbClr val="FF6600"/>
                </a:solidFill>
                <a:ea typeface="黑体" panose="02010600030101010101" pitchFamily="2" charset="-122"/>
              </a:rPr>
              <a:t>本文语言的特点</a:t>
            </a:r>
            <a:endParaRPr lang="zh-CN" altLang="en-US" sz="5400" b="1">
              <a:solidFill>
                <a:srgbClr val="FF6600"/>
              </a:solidFill>
              <a:ea typeface="黑体" panose="02010600030101010101" pitchFamily="2" charset="-122"/>
            </a:endParaRPr>
          </a:p>
        </p:txBody>
      </p:sp>
      <p:sp>
        <p:nvSpPr>
          <p:cNvPr id="134147" name="内容占位符 134146"/>
          <p:cNvSpPr>
            <a:spLocks noGrp="1"/>
          </p:cNvSpPr>
          <p:nvPr>
            <p:ph idx="1"/>
          </p:nvPr>
        </p:nvSpPr>
        <p:spPr>
          <a:xfrm>
            <a:off x="0" y="908050"/>
            <a:ext cx="9144000" cy="4827588"/>
          </a:xfrm>
          <a:ln/>
        </p:spPr>
        <p:txBody>
          <a:bodyPr anchor="t"/>
          <a:lstStyle/>
          <a:p>
            <a:pPr>
              <a:lnSpc>
                <a:spcPct val="90000"/>
              </a:lnSpc>
            </a:pPr>
            <a:r>
              <a:rPr lang="zh-CN" altLang="en-US" sz="4800" b="1" dirty="0">
                <a:ea typeface="黑体" panose="02010600030101010101" pitchFamily="2" charset="-122"/>
              </a:rPr>
              <a:t>本文语言简练生动；全文</a:t>
            </a:r>
            <a:r>
              <a:rPr lang="en-US" altLang="zh-CN" sz="4800" b="1" dirty="0">
                <a:ea typeface="黑体" panose="02010600030101010101" pitchFamily="2" charset="-122"/>
              </a:rPr>
              <a:t>155</a:t>
            </a:r>
            <a:r>
              <a:rPr lang="zh-CN" altLang="en-US" sz="4800" b="1" dirty="0">
                <a:ea typeface="黑体" panose="02010600030101010101" pitchFamily="2" charset="-122"/>
              </a:rPr>
              <a:t>个字，却写出了三峡四季的特点；</a:t>
            </a:r>
          </a:p>
          <a:p>
            <a:pPr>
              <a:lnSpc>
                <a:spcPct val="90000"/>
              </a:lnSpc>
            </a:pPr>
            <a:r>
              <a:rPr lang="zh-CN" altLang="en-US" sz="3600" b="1" dirty="0">
                <a:solidFill>
                  <a:srgbClr val="FF6600"/>
                </a:solidFill>
                <a:latin typeface="隶书" pitchFamily="49" charset="-122"/>
                <a:ea typeface="黑体" panose="02010600030101010101" pitchFamily="2" charset="-122"/>
              </a:rPr>
              <a:t>重岩叠嶂，隐天蔽日</a:t>
            </a:r>
            <a:r>
              <a:rPr lang="zh-CN" altLang="en-US" sz="3600" b="1" dirty="0">
                <a:latin typeface="隶书" pitchFamily="49" charset="-122"/>
                <a:ea typeface="黑体" panose="02010600030101010101" pitchFamily="2" charset="-122"/>
              </a:rPr>
              <a:t>写出了山的高峻；</a:t>
            </a:r>
          </a:p>
          <a:p>
            <a:pPr>
              <a:lnSpc>
                <a:spcPct val="90000"/>
              </a:lnSpc>
            </a:pPr>
            <a:r>
              <a:rPr lang="zh-CN" altLang="en-US" sz="3600" b="1" dirty="0">
                <a:solidFill>
                  <a:srgbClr val="FF6600"/>
                </a:solidFill>
                <a:latin typeface="隶书" pitchFamily="49" charset="-122"/>
                <a:ea typeface="黑体" panose="02010600030101010101" pitchFamily="2" charset="-122"/>
              </a:rPr>
              <a:t>朝发白帝，暮到江陵</a:t>
            </a:r>
            <a:r>
              <a:rPr lang="zh-CN" altLang="en-US" sz="3600" b="1" dirty="0">
                <a:latin typeface="隶书" pitchFamily="49" charset="-122"/>
                <a:ea typeface="黑体" panose="02010600030101010101" pitchFamily="2" charset="-122"/>
              </a:rPr>
              <a:t>表现了江水的迅疾；</a:t>
            </a:r>
          </a:p>
          <a:p>
            <a:pPr>
              <a:lnSpc>
                <a:spcPct val="90000"/>
              </a:lnSpc>
            </a:pPr>
            <a:r>
              <a:rPr lang="zh-CN" altLang="en-US" sz="3600" b="1" dirty="0">
                <a:solidFill>
                  <a:srgbClr val="FF6600"/>
                </a:solidFill>
                <a:latin typeface="隶书" pitchFamily="49" charset="-122"/>
                <a:ea typeface="黑体" panose="02010600030101010101" pitchFamily="2" charset="-122"/>
              </a:rPr>
              <a:t>素湍绿潭，回清倒影</a:t>
            </a:r>
            <a:r>
              <a:rPr lang="zh-CN" altLang="en-US" sz="3600" b="1" dirty="0">
                <a:latin typeface="隶书" pitchFamily="49" charset="-122"/>
                <a:ea typeface="黑体" panose="02010600030101010101" pitchFamily="2" charset="-122"/>
              </a:rPr>
              <a:t>展现了一幅动静结合的山水图；</a:t>
            </a:r>
          </a:p>
          <a:p>
            <a:pPr>
              <a:lnSpc>
                <a:spcPct val="90000"/>
              </a:lnSpc>
            </a:pPr>
            <a:r>
              <a:rPr lang="zh-CN" altLang="en-US" sz="3600" b="1" dirty="0">
                <a:solidFill>
                  <a:srgbClr val="FF6600"/>
                </a:solidFill>
                <a:latin typeface="隶书" pitchFamily="49" charset="-122"/>
                <a:ea typeface="黑体" panose="02010600030101010101" pitchFamily="2" charset="-122"/>
              </a:rPr>
              <a:t>清荣峻茂</a:t>
            </a:r>
            <a:r>
              <a:rPr lang="zh-CN" altLang="en-US" sz="3600" b="1" dirty="0">
                <a:latin typeface="隶书" pitchFamily="49" charset="-122"/>
                <a:ea typeface="黑体" panose="02010600030101010101" pitchFamily="2" charset="-122"/>
              </a:rPr>
              <a:t>四字写出了江水清澈、树木繁茂、群山峻峭、花草茂盛的景象；</a:t>
            </a:r>
          </a:p>
          <a:p>
            <a:pPr>
              <a:lnSpc>
                <a:spcPct val="90000"/>
              </a:lnSpc>
            </a:pPr>
            <a:r>
              <a:rPr lang="zh-CN" altLang="en-US" sz="3600" b="1" dirty="0">
                <a:solidFill>
                  <a:srgbClr val="FF6600"/>
                </a:solidFill>
                <a:latin typeface="隶书" pitchFamily="49" charset="-122"/>
                <a:ea typeface="黑体" panose="02010600030101010101" pitchFamily="2" charset="-122"/>
              </a:rPr>
              <a:t>空谷传响，哀转久绝</a:t>
            </a:r>
            <a:r>
              <a:rPr lang="zh-CN" altLang="en-US" sz="3600" b="1" dirty="0">
                <a:latin typeface="隶书" pitchFamily="49" charset="-122"/>
                <a:ea typeface="黑体" panose="02010600030101010101" pitchFamily="2" charset="-122"/>
              </a:rPr>
              <a:t>则使人感到哀伤、悲凉、寒气透骨；</a:t>
            </a:r>
            <a:endParaRPr lang="zh-CN" altLang="en-US" sz="3600" b="1" dirty="0">
              <a:ea typeface="黑体" panose="02010600030101010101" pitchFamily="2" charset="-122"/>
            </a:endParaRPr>
          </a:p>
          <a:p>
            <a:pPr>
              <a:lnSpc>
                <a:spcPct val="90000"/>
              </a:lnSpc>
            </a:pPr>
            <a:endParaRPr lang="zh-CN" altLang="en-US" sz="3600" b="1" dirty="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blinds(horizontal)">
                                      <p:cBhvr>
                                        <p:cTn id="7" dur="500"/>
                                        <p:tgtEl>
                                          <p:spTgt spid="1341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4147">
                                            <p:txEl>
                                              <p:pRg st="0" end="0"/>
                                            </p:txEl>
                                          </p:spTgt>
                                        </p:tgtEl>
                                        <p:attrNameLst>
                                          <p:attrName>style.visibility</p:attrName>
                                        </p:attrNameLst>
                                      </p:cBhvr>
                                      <p:to>
                                        <p:strVal val="visible"/>
                                      </p:to>
                                    </p:set>
                                    <p:animEffect transition="in" filter="wipe(up)">
                                      <p:cBhvr>
                                        <p:cTn id="12" dur="500"/>
                                        <p:tgtEl>
                                          <p:spTgt spid="1341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4147">
                                            <p:txEl>
                                              <p:pRg st="1" end="1"/>
                                            </p:txEl>
                                          </p:spTgt>
                                        </p:tgtEl>
                                        <p:attrNameLst>
                                          <p:attrName>style.visibility</p:attrName>
                                        </p:attrNameLst>
                                      </p:cBhvr>
                                      <p:to>
                                        <p:strVal val="visible"/>
                                      </p:to>
                                    </p:set>
                                    <p:animEffect transition="in" filter="wipe(up)">
                                      <p:cBhvr>
                                        <p:cTn id="17" dur="500"/>
                                        <p:tgtEl>
                                          <p:spTgt spid="1341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4147">
                                            <p:txEl>
                                              <p:pRg st="2" end="2"/>
                                            </p:txEl>
                                          </p:spTgt>
                                        </p:tgtEl>
                                        <p:attrNameLst>
                                          <p:attrName>style.visibility</p:attrName>
                                        </p:attrNameLst>
                                      </p:cBhvr>
                                      <p:to>
                                        <p:strVal val="visible"/>
                                      </p:to>
                                    </p:set>
                                    <p:animEffect transition="in" filter="wipe(up)">
                                      <p:cBhvr>
                                        <p:cTn id="22" dur="500"/>
                                        <p:tgtEl>
                                          <p:spTgt spid="13414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34147">
                                            <p:txEl>
                                              <p:pRg st="3" end="3"/>
                                            </p:txEl>
                                          </p:spTgt>
                                        </p:tgtEl>
                                        <p:attrNameLst>
                                          <p:attrName>style.visibility</p:attrName>
                                        </p:attrNameLst>
                                      </p:cBhvr>
                                      <p:to>
                                        <p:strVal val="visible"/>
                                      </p:to>
                                    </p:set>
                                    <p:animEffect transition="in" filter="wipe(up)">
                                      <p:cBhvr>
                                        <p:cTn id="27" dur="500"/>
                                        <p:tgtEl>
                                          <p:spTgt spid="13414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34147">
                                            <p:txEl>
                                              <p:pRg st="4" end="4"/>
                                            </p:txEl>
                                          </p:spTgt>
                                        </p:tgtEl>
                                        <p:attrNameLst>
                                          <p:attrName>style.visibility</p:attrName>
                                        </p:attrNameLst>
                                      </p:cBhvr>
                                      <p:to>
                                        <p:strVal val="visible"/>
                                      </p:to>
                                    </p:set>
                                    <p:animEffect transition="in" filter="wipe(up)">
                                      <p:cBhvr>
                                        <p:cTn id="32" dur="500"/>
                                        <p:tgtEl>
                                          <p:spTgt spid="13414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34147">
                                            <p:txEl>
                                              <p:pRg st="5" end="5"/>
                                            </p:txEl>
                                          </p:spTgt>
                                        </p:tgtEl>
                                        <p:attrNameLst>
                                          <p:attrName>style.visibility</p:attrName>
                                        </p:attrNameLst>
                                      </p:cBhvr>
                                      <p:to>
                                        <p:strVal val="visible"/>
                                      </p:to>
                                    </p:set>
                                    <p:animEffect transition="in" filter="wipe(up)">
                                      <p:cBhvr>
                                        <p:cTn id="37" dur="500"/>
                                        <p:tgtEl>
                                          <p:spTgt spid="1341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blipFill>
        <a:effectLst/>
      </p:bgPr>
    </p:bg>
    <p:spTree>
      <p:nvGrpSpPr>
        <p:cNvPr id="1" name=""/>
        <p:cNvGrpSpPr/>
        <p:nvPr/>
      </p:nvGrpSpPr>
      <p:grpSpPr>
        <a:xfrm>
          <a:off x="0" y="0"/>
          <a:ext cx="0" cy="0"/>
          <a:chOff x="0" y="0"/>
          <a:chExt cx="0" cy="0"/>
        </a:xfrm>
      </p:grpSpPr>
      <p:sp>
        <p:nvSpPr>
          <p:cNvPr id="37890" name="标题 37889"/>
          <p:cNvSpPr>
            <a:spLocks noGrp="1"/>
          </p:cNvSpPr>
          <p:nvPr>
            <p:ph type="title"/>
          </p:nvPr>
        </p:nvSpPr>
        <p:spPr>
          <a:xfrm>
            <a:off x="685800" y="0"/>
            <a:ext cx="7772400" cy="1752600"/>
          </a:xfrm>
          <a:ln/>
        </p:spPr>
        <p:txBody>
          <a:bodyPr anchor="ctr"/>
          <a:lstStyle/>
          <a:p>
            <a:r>
              <a:rPr lang="zh-CN" altLang="en-US" sz="7200" b="1" dirty="0">
                <a:ea typeface="隶书" pitchFamily="49" charset="-122"/>
              </a:rPr>
              <a:t>一词多义：</a:t>
            </a:r>
            <a:endParaRPr lang="zh-CN" altLang="en-US" sz="7200" b="1">
              <a:ea typeface="隶书" pitchFamily="49" charset="-122"/>
            </a:endParaRPr>
          </a:p>
        </p:txBody>
      </p:sp>
      <p:sp>
        <p:nvSpPr>
          <p:cNvPr id="37891" name="内容占位符 37890"/>
          <p:cNvSpPr>
            <a:spLocks noGrp="1"/>
          </p:cNvSpPr>
          <p:nvPr>
            <p:ph sz="half" idx="1"/>
          </p:nvPr>
        </p:nvSpPr>
        <p:spPr>
          <a:xfrm>
            <a:off x="0" y="1752600"/>
            <a:ext cx="7391400" cy="4572000"/>
          </a:xfrm>
          <a:ln/>
        </p:spPr>
        <p:txBody>
          <a:bodyPr anchor="t"/>
          <a:lstStyle/>
          <a:p>
            <a:r>
              <a:rPr lang="zh-CN" altLang="en-US" sz="6600" b="1" kern="1200" dirty="0">
                <a:solidFill>
                  <a:srgbClr val="990033"/>
                </a:solidFill>
                <a:ea typeface="隶书" pitchFamily="49" charset="-122"/>
              </a:rPr>
              <a:t>自</a:t>
            </a:r>
            <a:r>
              <a:rPr lang="zh-CN" altLang="en-US" sz="6600" b="1" kern="1200" dirty="0">
                <a:ea typeface="隶书" pitchFamily="49" charset="-122"/>
              </a:rPr>
              <a:t>三峡七百里中：</a:t>
            </a:r>
          </a:p>
          <a:p>
            <a:r>
              <a:rPr lang="zh-CN" altLang="en-US" sz="6600" b="1" kern="1200" dirty="0">
                <a:solidFill>
                  <a:srgbClr val="990033"/>
                </a:solidFill>
                <a:ea typeface="隶书" pitchFamily="49" charset="-122"/>
              </a:rPr>
              <a:t>自</a:t>
            </a:r>
            <a:r>
              <a:rPr lang="zh-CN" altLang="en-US" sz="6600" b="1" kern="1200" dirty="0">
                <a:ea typeface="隶书" pitchFamily="49" charset="-122"/>
              </a:rPr>
              <a:t>非亭午夜分：</a:t>
            </a:r>
            <a:endParaRPr lang="zh-CN" altLang="en-US" sz="6600" b="1" kern="1200" dirty="0"/>
          </a:p>
          <a:p>
            <a:endParaRPr lang="zh-CN" altLang="en-US" sz="6600" b="1" kern="1200">
              <a:ea typeface="隶书" pitchFamily="49" charset="-122"/>
            </a:endParaRPr>
          </a:p>
        </p:txBody>
      </p:sp>
      <p:sp>
        <p:nvSpPr>
          <p:cNvPr id="37892" name="内容占位符 37891"/>
          <p:cNvSpPr>
            <a:spLocks noGrp="1"/>
          </p:cNvSpPr>
          <p:nvPr>
            <p:ph sz="half" idx="2"/>
          </p:nvPr>
        </p:nvSpPr>
        <p:spPr>
          <a:xfrm>
            <a:off x="6772275" y="1828800"/>
            <a:ext cx="4743450" cy="4114800"/>
          </a:xfrm>
          <a:ln/>
        </p:spPr>
        <p:txBody>
          <a:bodyPr anchor="t"/>
          <a:lstStyle/>
          <a:p>
            <a:pPr>
              <a:buNone/>
            </a:pPr>
            <a:r>
              <a:rPr lang="zh-CN" altLang="en-US" sz="6600" b="1" kern="1200" dirty="0">
                <a:solidFill>
                  <a:srgbClr val="990033"/>
                </a:solidFill>
                <a:ea typeface="隶书" pitchFamily="49" charset="-122"/>
              </a:rPr>
              <a:t>在</a:t>
            </a:r>
          </a:p>
          <a:p>
            <a:pPr>
              <a:buNone/>
            </a:pPr>
            <a:r>
              <a:rPr lang="zh-CN" altLang="en-US" sz="6600" b="1" kern="1200" dirty="0">
                <a:solidFill>
                  <a:srgbClr val="990033"/>
                </a:solidFill>
                <a:ea typeface="隶书" pitchFamily="49" charset="-122"/>
              </a:rPr>
              <a:t>如果</a:t>
            </a:r>
            <a:endParaRPr lang="zh-CN" altLang="en-US" sz="6600" b="1" kern="1200">
              <a:solidFill>
                <a:srgbClr val="990033"/>
              </a:solidFill>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7891">
                                            <p:txEl>
                                              <p:pRg st="0" end="0"/>
                                            </p:txEl>
                                          </p:spTgt>
                                        </p:tgtEl>
                                        <p:attrNameLst>
                                          <p:attrName>style.visibility</p:attrName>
                                        </p:attrNameLst>
                                      </p:cBhvr>
                                      <p:to>
                                        <p:strVal val="visible"/>
                                      </p:to>
                                    </p:set>
                                    <p:animEffect transition="in" filter="wipe(up)">
                                      <p:cBhvr>
                                        <p:cTn id="12" dur="500"/>
                                        <p:tgtEl>
                                          <p:spTgt spid="378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7891">
                                            <p:txEl>
                                              <p:pRg st="1" end="1"/>
                                            </p:txEl>
                                          </p:spTgt>
                                        </p:tgtEl>
                                        <p:attrNameLst>
                                          <p:attrName>style.visibility</p:attrName>
                                        </p:attrNameLst>
                                      </p:cBhvr>
                                      <p:to>
                                        <p:strVal val="visible"/>
                                      </p:to>
                                    </p:set>
                                    <p:animEffect transition="in" filter="wipe(up)">
                                      <p:cBhvr>
                                        <p:cTn id="17" dur="500"/>
                                        <p:tgtEl>
                                          <p:spTgt spid="3789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7892">
                                            <p:txEl>
                                              <p:pRg st="0" end="0"/>
                                            </p:txEl>
                                          </p:spTgt>
                                        </p:tgtEl>
                                        <p:attrNameLst>
                                          <p:attrName>style.visibility</p:attrName>
                                        </p:attrNameLst>
                                      </p:cBhvr>
                                      <p:to>
                                        <p:strVal val="visible"/>
                                      </p:to>
                                    </p:set>
                                    <p:animEffect transition="in" filter="wipe(up)">
                                      <p:cBhvr>
                                        <p:cTn id="22" dur="500"/>
                                        <p:tgtEl>
                                          <p:spTgt spid="3789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7892">
                                            <p:txEl>
                                              <p:pRg st="1" end="1"/>
                                            </p:txEl>
                                          </p:spTgt>
                                        </p:tgtEl>
                                        <p:attrNameLst>
                                          <p:attrName>style.visibility</p:attrName>
                                        </p:attrNameLst>
                                      </p:cBhvr>
                                      <p:to>
                                        <p:strVal val="visible"/>
                                      </p:to>
                                    </p:set>
                                    <p:animEffect transition="in" filter="wipe(up)">
                                      <p:cBhvr>
                                        <p:cTn id="27" dur="500"/>
                                        <p:tgtEl>
                                          <p:spTgt spid="3789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build="p"/>
      <p:bldP spid="3789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blipFill>
        <a:effectLst/>
      </p:bgPr>
    </p:bg>
    <p:spTree>
      <p:nvGrpSpPr>
        <p:cNvPr id="1" name=""/>
        <p:cNvGrpSpPr/>
        <p:nvPr/>
      </p:nvGrpSpPr>
      <p:grpSpPr>
        <a:xfrm>
          <a:off x="0" y="0"/>
          <a:ext cx="0" cy="0"/>
          <a:chOff x="0" y="0"/>
          <a:chExt cx="0" cy="0"/>
        </a:xfrm>
      </p:grpSpPr>
      <p:sp>
        <p:nvSpPr>
          <p:cNvPr id="36866" name="标题 36865"/>
          <p:cNvSpPr>
            <a:spLocks noGrp="1"/>
          </p:cNvSpPr>
          <p:nvPr>
            <p:ph type="title"/>
          </p:nvPr>
        </p:nvSpPr>
        <p:spPr>
          <a:xfrm>
            <a:off x="609600" y="0"/>
            <a:ext cx="7772400" cy="1143000"/>
          </a:xfrm>
          <a:ln/>
        </p:spPr>
        <p:txBody>
          <a:bodyPr anchor="ctr"/>
          <a:lstStyle/>
          <a:p>
            <a:r>
              <a:rPr lang="zh-CN" altLang="en-US" sz="7200" b="1" dirty="0">
                <a:ea typeface="隶书" pitchFamily="49" charset="-122"/>
              </a:rPr>
              <a:t>一词多义：</a:t>
            </a:r>
            <a:endParaRPr lang="zh-CN" altLang="en-US" sz="7200" b="1">
              <a:ea typeface="隶书" pitchFamily="49" charset="-122"/>
            </a:endParaRPr>
          </a:p>
        </p:txBody>
      </p:sp>
      <p:sp>
        <p:nvSpPr>
          <p:cNvPr id="36867" name="内容占位符 36866"/>
          <p:cNvSpPr>
            <a:spLocks noGrp="1"/>
          </p:cNvSpPr>
          <p:nvPr>
            <p:ph sz="half" idx="1"/>
          </p:nvPr>
        </p:nvSpPr>
        <p:spPr>
          <a:xfrm>
            <a:off x="381000" y="1371600"/>
            <a:ext cx="5638800" cy="4724400"/>
          </a:xfrm>
          <a:ln/>
        </p:spPr>
        <p:txBody>
          <a:bodyPr anchor="t"/>
          <a:lstStyle/>
          <a:p>
            <a:pPr>
              <a:lnSpc>
                <a:spcPct val="115000"/>
              </a:lnSpc>
            </a:pPr>
            <a:r>
              <a:rPr lang="zh-CN" altLang="en-US" sz="6600" b="1" kern="1200" dirty="0">
                <a:ea typeface="隶书" pitchFamily="49" charset="-122"/>
              </a:rPr>
              <a:t>沿溯阻</a:t>
            </a:r>
            <a:r>
              <a:rPr lang="zh-CN" altLang="en-US" sz="6600" b="1" kern="1200" dirty="0">
                <a:solidFill>
                  <a:srgbClr val="990033"/>
                </a:solidFill>
                <a:ea typeface="隶书" pitchFamily="49" charset="-122"/>
              </a:rPr>
              <a:t>绝</a:t>
            </a:r>
            <a:r>
              <a:rPr lang="zh-CN" altLang="en-US" sz="6600" b="1" kern="1200" dirty="0">
                <a:ea typeface="隶书" pitchFamily="49" charset="-122"/>
              </a:rPr>
              <a:t>：</a:t>
            </a:r>
          </a:p>
          <a:p>
            <a:pPr>
              <a:lnSpc>
                <a:spcPct val="115000"/>
              </a:lnSpc>
            </a:pPr>
            <a:r>
              <a:rPr lang="zh-CN" altLang="en-US" sz="6600" b="1" kern="1200" dirty="0">
                <a:solidFill>
                  <a:srgbClr val="990033"/>
                </a:solidFill>
                <a:ea typeface="隶书" pitchFamily="49" charset="-122"/>
              </a:rPr>
              <a:t>绝</a:t>
            </a:r>
            <a:r>
              <a:rPr lang="zh-CN" altLang="en-US" sz="6600" b="1" kern="1200" dirty="0">
                <a:ea typeface="隶书" pitchFamily="49" charset="-122"/>
              </a:rPr>
              <a:t>巘：</a:t>
            </a:r>
          </a:p>
          <a:p>
            <a:pPr>
              <a:lnSpc>
                <a:spcPct val="115000"/>
              </a:lnSpc>
            </a:pPr>
            <a:r>
              <a:rPr lang="zh-CN" altLang="en-US" sz="6600" b="1" kern="1200" dirty="0">
                <a:ea typeface="隶书" pitchFamily="49" charset="-122"/>
              </a:rPr>
              <a:t>哀转久</a:t>
            </a:r>
            <a:r>
              <a:rPr lang="zh-CN" altLang="en-US" sz="6600" b="1" kern="1200" dirty="0">
                <a:solidFill>
                  <a:srgbClr val="990033"/>
                </a:solidFill>
                <a:ea typeface="隶书" pitchFamily="49" charset="-122"/>
              </a:rPr>
              <a:t>绝：</a:t>
            </a:r>
          </a:p>
          <a:p>
            <a:endParaRPr lang="zh-CN" altLang="en-US" sz="6600" b="1" kern="1200" dirty="0">
              <a:solidFill>
                <a:srgbClr val="990033"/>
              </a:solidFill>
              <a:ea typeface="隶书" pitchFamily="49" charset="-122"/>
            </a:endParaRPr>
          </a:p>
          <a:p>
            <a:endParaRPr lang="zh-CN" altLang="en-US" sz="6600" kern="1200"/>
          </a:p>
        </p:txBody>
      </p:sp>
      <p:sp>
        <p:nvSpPr>
          <p:cNvPr id="36868" name="内容占位符 36867"/>
          <p:cNvSpPr>
            <a:spLocks noGrp="1"/>
          </p:cNvSpPr>
          <p:nvPr>
            <p:ph sz="half" idx="2"/>
          </p:nvPr>
        </p:nvSpPr>
        <p:spPr>
          <a:xfrm>
            <a:off x="4800600" y="1676400"/>
            <a:ext cx="4343400" cy="4114800"/>
          </a:xfrm>
          <a:ln/>
        </p:spPr>
        <p:txBody>
          <a:bodyPr anchor="t"/>
          <a:lstStyle/>
          <a:p>
            <a:pPr>
              <a:lnSpc>
                <a:spcPct val="85000"/>
              </a:lnSpc>
              <a:spcBef>
                <a:spcPct val="50000"/>
              </a:spcBef>
              <a:buNone/>
            </a:pPr>
            <a:r>
              <a:rPr lang="zh-CN" altLang="en-US" sz="6600" b="1" kern="1200" dirty="0">
                <a:solidFill>
                  <a:srgbClr val="990033"/>
                </a:solidFill>
                <a:ea typeface="隶书" pitchFamily="49" charset="-122"/>
              </a:rPr>
              <a:t>断</a:t>
            </a:r>
          </a:p>
          <a:p>
            <a:pPr>
              <a:lnSpc>
                <a:spcPct val="85000"/>
              </a:lnSpc>
              <a:spcBef>
                <a:spcPct val="50000"/>
              </a:spcBef>
              <a:buNone/>
            </a:pPr>
            <a:r>
              <a:rPr lang="zh-CN" altLang="en-US" sz="6600" b="1" kern="1200" dirty="0">
                <a:solidFill>
                  <a:srgbClr val="990033"/>
                </a:solidFill>
                <a:ea typeface="隶书" pitchFamily="49" charset="-122"/>
              </a:rPr>
              <a:t>极</a:t>
            </a:r>
          </a:p>
          <a:p>
            <a:pPr>
              <a:lnSpc>
                <a:spcPct val="85000"/>
              </a:lnSpc>
              <a:spcBef>
                <a:spcPct val="50000"/>
              </a:spcBef>
              <a:buNone/>
            </a:pPr>
            <a:r>
              <a:rPr lang="zh-CN" altLang="en-US" sz="6600" b="1" kern="1200" dirty="0">
                <a:solidFill>
                  <a:srgbClr val="990033"/>
                </a:solidFill>
                <a:ea typeface="隶书" pitchFamily="49" charset="-122"/>
              </a:rPr>
              <a:t>消失</a:t>
            </a:r>
            <a:endParaRPr lang="zh-CN" altLang="en-US" sz="6600" b="1" kern="1200">
              <a:solidFill>
                <a:srgbClr val="990033"/>
              </a:solidFill>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linds(horizontal)">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6867">
                                            <p:txEl>
                                              <p:pRg st="0" end="0"/>
                                            </p:txEl>
                                          </p:spTgt>
                                        </p:tgtEl>
                                        <p:attrNameLst>
                                          <p:attrName>style.visibility</p:attrName>
                                        </p:attrNameLst>
                                      </p:cBhvr>
                                      <p:to>
                                        <p:strVal val="visible"/>
                                      </p:to>
                                    </p:set>
                                    <p:animEffect transition="in" filter="wipe(up)">
                                      <p:cBhvr>
                                        <p:cTn id="12" dur="500"/>
                                        <p:tgtEl>
                                          <p:spTgt spid="368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6867">
                                            <p:txEl>
                                              <p:pRg st="1" end="1"/>
                                            </p:txEl>
                                          </p:spTgt>
                                        </p:tgtEl>
                                        <p:attrNameLst>
                                          <p:attrName>style.visibility</p:attrName>
                                        </p:attrNameLst>
                                      </p:cBhvr>
                                      <p:to>
                                        <p:strVal val="visible"/>
                                      </p:to>
                                    </p:set>
                                    <p:animEffect transition="in" filter="wipe(up)">
                                      <p:cBhvr>
                                        <p:cTn id="17" dur="500"/>
                                        <p:tgtEl>
                                          <p:spTgt spid="368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wipe(up)">
                                      <p:cBhvr>
                                        <p:cTn id="22" dur="500"/>
                                        <p:tgtEl>
                                          <p:spTgt spid="3686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6868">
                                            <p:txEl>
                                              <p:pRg st="0" end="0"/>
                                            </p:txEl>
                                          </p:spTgt>
                                        </p:tgtEl>
                                        <p:attrNameLst>
                                          <p:attrName>style.visibility</p:attrName>
                                        </p:attrNameLst>
                                      </p:cBhvr>
                                      <p:to>
                                        <p:strVal val="visible"/>
                                      </p:to>
                                    </p:set>
                                    <p:animEffect transition="in" filter="wipe(up)">
                                      <p:cBhvr>
                                        <p:cTn id="27" dur="500"/>
                                        <p:tgtEl>
                                          <p:spTgt spid="3686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6868">
                                            <p:txEl>
                                              <p:pRg st="1" end="1"/>
                                            </p:txEl>
                                          </p:spTgt>
                                        </p:tgtEl>
                                        <p:attrNameLst>
                                          <p:attrName>style.visibility</p:attrName>
                                        </p:attrNameLst>
                                      </p:cBhvr>
                                      <p:to>
                                        <p:strVal val="visible"/>
                                      </p:to>
                                    </p:set>
                                    <p:animEffect transition="in" filter="wipe(up)">
                                      <p:cBhvr>
                                        <p:cTn id="32" dur="500"/>
                                        <p:tgtEl>
                                          <p:spTgt spid="36868">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6868">
                                            <p:txEl>
                                              <p:pRg st="2" end="2"/>
                                            </p:txEl>
                                          </p:spTgt>
                                        </p:tgtEl>
                                        <p:attrNameLst>
                                          <p:attrName>style.visibility</p:attrName>
                                        </p:attrNameLst>
                                      </p:cBhvr>
                                      <p:to>
                                        <p:strVal val="visible"/>
                                      </p:to>
                                    </p:set>
                                    <p:animEffect transition="in" filter="wipe(up)">
                                      <p:cBhvr>
                                        <p:cTn id="37" dur="500"/>
                                        <p:tgtEl>
                                          <p:spTgt spid="368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build="p"/>
      <p:bldP spid="36868"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1986" name="标题 117761"/>
          <p:cNvSpPr>
            <a:spLocks noGrp="1"/>
          </p:cNvSpPr>
          <p:nvPr>
            <p:ph type="title"/>
          </p:nvPr>
        </p:nvSpPr>
        <p:spPr>
          <a:xfrm>
            <a:off x="0" y="0"/>
            <a:ext cx="7772400" cy="1143000"/>
          </a:xfrm>
          <a:ln/>
        </p:spPr>
        <p:txBody>
          <a:bodyPr anchor="ctr"/>
          <a:lstStyle/>
          <a:p>
            <a:r>
              <a:rPr lang="zh-CN" altLang="en-US" sz="6600" b="1" dirty="0">
                <a:solidFill>
                  <a:schemeClr val="bg1"/>
                </a:solidFill>
                <a:ea typeface="黑体" panose="02010600030101010101" pitchFamily="2" charset="-122"/>
              </a:rPr>
              <a:t>解释重点字词：</a:t>
            </a:r>
          </a:p>
        </p:txBody>
      </p:sp>
      <p:sp>
        <p:nvSpPr>
          <p:cNvPr id="41987" name="文本占位符 117762"/>
          <p:cNvSpPr>
            <a:spLocks noGrp="1"/>
          </p:cNvSpPr>
          <p:nvPr>
            <p:ph idx="1"/>
          </p:nvPr>
        </p:nvSpPr>
        <p:spPr>
          <a:xfrm>
            <a:off x="0" y="1268413"/>
            <a:ext cx="9144000" cy="5589587"/>
          </a:xfrm>
          <a:ln/>
        </p:spPr>
        <p:txBody>
          <a:bodyPr anchor="t"/>
          <a:lstStyle/>
          <a:p>
            <a:pPr>
              <a:lnSpc>
                <a:spcPct val="90000"/>
              </a:lnSpc>
            </a:pPr>
            <a:r>
              <a:rPr lang="zh-CN" altLang="en-US" sz="5400" b="1" dirty="0">
                <a:solidFill>
                  <a:srgbClr val="FFFF00"/>
                </a:solidFill>
                <a:ea typeface="黑体" panose="02010600030101010101" pitchFamily="2" charset="-122"/>
              </a:rPr>
              <a:t>自</a:t>
            </a:r>
            <a:r>
              <a:rPr lang="zh-CN" altLang="en-US" sz="5400" b="1" dirty="0">
                <a:solidFill>
                  <a:schemeClr val="bg1"/>
                </a:solidFill>
                <a:ea typeface="黑体" panose="02010600030101010101" pitchFamily="2" charset="-122"/>
              </a:rPr>
              <a:t>三峡七百里中：</a:t>
            </a:r>
            <a:r>
              <a:rPr lang="zh-CN" altLang="en-US" sz="4800" b="1" dirty="0">
                <a:solidFill>
                  <a:schemeClr val="bg1"/>
                </a:solidFill>
                <a:ea typeface="黑体" panose="02010600030101010101" pitchFamily="2" charset="-122"/>
              </a:rPr>
              <a:t>在</a:t>
            </a:r>
          </a:p>
          <a:p>
            <a:pPr>
              <a:lnSpc>
                <a:spcPct val="90000"/>
              </a:lnSpc>
            </a:pPr>
            <a:r>
              <a:rPr lang="zh-CN" altLang="en-US" sz="5400" b="1" dirty="0">
                <a:solidFill>
                  <a:srgbClr val="FFFF00"/>
                </a:solidFill>
                <a:ea typeface="黑体" panose="02010600030101010101" pitchFamily="2" charset="-122"/>
              </a:rPr>
              <a:t>略无阙</a:t>
            </a:r>
            <a:r>
              <a:rPr lang="zh-CN" altLang="en-US" sz="5400" b="1" dirty="0">
                <a:solidFill>
                  <a:schemeClr val="bg1"/>
                </a:solidFill>
                <a:ea typeface="黑体" panose="02010600030101010101" pitchFamily="2" charset="-122"/>
              </a:rPr>
              <a:t>处：</a:t>
            </a:r>
            <a:r>
              <a:rPr lang="zh-CN" altLang="en-US" sz="4800" b="1" dirty="0">
                <a:solidFill>
                  <a:schemeClr val="bg1"/>
                </a:solidFill>
                <a:ea typeface="黑体" panose="02010600030101010101" pitchFamily="2" charset="-122"/>
              </a:rPr>
              <a:t>完全；同“缺”</a:t>
            </a:r>
          </a:p>
          <a:p>
            <a:pPr>
              <a:lnSpc>
                <a:spcPct val="90000"/>
              </a:lnSpc>
            </a:pPr>
            <a:r>
              <a:rPr lang="zh-CN" altLang="en-US" sz="5400" b="1" dirty="0">
                <a:solidFill>
                  <a:schemeClr val="bg1"/>
                </a:solidFill>
                <a:ea typeface="黑体" panose="02010600030101010101" pitchFamily="2" charset="-122"/>
              </a:rPr>
              <a:t>重岩叠</a:t>
            </a:r>
            <a:r>
              <a:rPr lang="zh-CN" altLang="en-US" sz="5400" b="1" dirty="0">
                <a:solidFill>
                  <a:srgbClr val="FFFF00"/>
                </a:solidFill>
                <a:ea typeface="黑体" panose="02010600030101010101" pitchFamily="2" charset="-122"/>
              </a:rPr>
              <a:t>嶂</a:t>
            </a:r>
            <a:r>
              <a:rPr lang="zh-CN" altLang="en-US" sz="5400" b="1" dirty="0">
                <a:solidFill>
                  <a:schemeClr val="bg1"/>
                </a:solidFill>
                <a:ea typeface="黑体" panose="02010600030101010101" pitchFamily="2" charset="-122"/>
              </a:rPr>
              <a:t>：</a:t>
            </a:r>
            <a:r>
              <a:rPr lang="zh-CN" altLang="en-US" sz="4800" b="1" dirty="0">
                <a:solidFill>
                  <a:schemeClr val="bg1"/>
                </a:solidFill>
                <a:ea typeface="黑体" panose="02010600030101010101" pitchFamily="2" charset="-122"/>
              </a:rPr>
              <a:t>直立像屏障的山峰</a:t>
            </a:r>
          </a:p>
          <a:p>
            <a:pPr>
              <a:lnSpc>
                <a:spcPct val="90000"/>
              </a:lnSpc>
            </a:pPr>
            <a:r>
              <a:rPr lang="zh-CN" altLang="en-US" sz="5400" b="1" dirty="0">
                <a:solidFill>
                  <a:srgbClr val="FFFF00"/>
                </a:solidFill>
                <a:ea typeface="黑体" panose="02010600030101010101" pitchFamily="2" charset="-122"/>
              </a:rPr>
              <a:t>自</a:t>
            </a:r>
            <a:r>
              <a:rPr lang="zh-CN" altLang="en-US" sz="5400" b="1" dirty="0">
                <a:solidFill>
                  <a:schemeClr val="bg1"/>
                </a:solidFill>
                <a:ea typeface="黑体" panose="02010600030101010101" pitchFamily="2" charset="-122"/>
              </a:rPr>
              <a:t>非</a:t>
            </a:r>
            <a:r>
              <a:rPr lang="zh-CN" altLang="en-US" sz="5400" b="1" dirty="0">
                <a:solidFill>
                  <a:srgbClr val="FFFF00"/>
                </a:solidFill>
                <a:ea typeface="黑体" panose="02010600030101010101" pitchFamily="2" charset="-122"/>
              </a:rPr>
              <a:t>亭午夜分</a:t>
            </a:r>
            <a:r>
              <a:rPr lang="zh-CN" altLang="en-US" sz="5400" b="1" dirty="0">
                <a:solidFill>
                  <a:schemeClr val="bg1"/>
                </a:solidFill>
                <a:ea typeface="黑体" panose="02010600030101010101" pitchFamily="2" charset="-122"/>
              </a:rPr>
              <a:t>：</a:t>
            </a:r>
          </a:p>
          <a:p>
            <a:pPr>
              <a:lnSpc>
                <a:spcPct val="90000"/>
              </a:lnSpc>
            </a:pPr>
            <a:r>
              <a:rPr lang="zh-CN" altLang="en-US" sz="5400" b="1" dirty="0">
                <a:solidFill>
                  <a:schemeClr val="bg1"/>
                </a:solidFill>
                <a:ea typeface="黑体" panose="02010600030101010101" pitchFamily="2" charset="-122"/>
              </a:rPr>
              <a:t>        </a:t>
            </a:r>
            <a:r>
              <a:rPr lang="zh-CN" altLang="en-US" sz="4800" b="1" dirty="0">
                <a:solidFill>
                  <a:schemeClr val="bg1"/>
                </a:solidFill>
                <a:ea typeface="黑体" panose="02010600030101010101" pitchFamily="2" charset="-122"/>
              </a:rPr>
              <a:t>如果；正午；半夜；</a:t>
            </a:r>
          </a:p>
          <a:p>
            <a:pPr>
              <a:lnSpc>
                <a:spcPct val="90000"/>
              </a:lnSpc>
            </a:pPr>
            <a:r>
              <a:rPr lang="zh-CN" altLang="en-US" sz="5400" b="1" dirty="0">
                <a:solidFill>
                  <a:schemeClr val="bg1"/>
                </a:solidFill>
                <a:ea typeface="黑体" panose="02010600030101010101" pitchFamily="2" charset="-122"/>
              </a:rPr>
              <a:t>不见</a:t>
            </a:r>
            <a:r>
              <a:rPr lang="zh-CN" altLang="en-US" sz="5400" b="1" dirty="0">
                <a:solidFill>
                  <a:srgbClr val="FFFF00"/>
                </a:solidFill>
                <a:ea typeface="黑体" panose="02010600030101010101" pitchFamily="2" charset="-122"/>
              </a:rPr>
              <a:t>曦月：</a:t>
            </a:r>
            <a:r>
              <a:rPr lang="zh-CN" altLang="en-US" sz="4800" b="1" dirty="0">
                <a:solidFill>
                  <a:schemeClr val="bg1"/>
                </a:solidFill>
                <a:ea typeface="黑体" panose="02010600030101010101" pitchFamily="2" charset="-122"/>
              </a:rPr>
              <a:t>日；月；</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3010" name="文本占位符 118785"/>
          <p:cNvSpPr>
            <a:spLocks noGrp="1"/>
          </p:cNvSpPr>
          <p:nvPr>
            <p:ph idx="1"/>
          </p:nvPr>
        </p:nvSpPr>
        <p:spPr>
          <a:xfrm>
            <a:off x="0" y="0"/>
            <a:ext cx="9144000" cy="6858000"/>
          </a:xfrm>
          <a:ln/>
        </p:spPr>
        <p:txBody>
          <a:bodyPr anchor="t"/>
          <a:lstStyle/>
          <a:p>
            <a:pPr>
              <a:lnSpc>
                <a:spcPct val="80000"/>
              </a:lnSpc>
            </a:pPr>
            <a:r>
              <a:rPr lang="zh-CN" altLang="en-US" sz="5400" b="1" dirty="0">
                <a:solidFill>
                  <a:srgbClr val="FFFF00"/>
                </a:solidFill>
                <a:latin typeface="黑体" panose="02010600030101010101" pitchFamily="2" charset="-122"/>
                <a:ea typeface="黑体" panose="02010600030101010101" pitchFamily="2" charset="-122"/>
              </a:rPr>
              <a:t>至于</a:t>
            </a:r>
            <a:r>
              <a:rPr lang="zh-CN" altLang="en-US" sz="5400" b="1" dirty="0">
                <a:solidFill>
                  <a:schemeClr val="bg1"/>
                </a:solidFill>
                <a:latin typeface="黑体" panose="02010600030101010101" pitchFamily="2" charset="-122"/>
                <a:ea typeface="黑体" panose="02010600030101010101" pitchFamily="2" charset="-122"/>
              </a:rPr>
              <a:t>夏水</a:t>
            </a:r>
            <a:r>
              <a:rPr lang="zh-CN" altLang="en-US" sz="5400" b="1" dirty="0">
                <a:solidFill>
                  <a:srgbClr val="FFFF00"/>
                </a:solidFill>
                <a:latin typeface="黑体" panose="02010600030101010101" pitchFamily="2" charset="-122"/>
                <a:ea typeface="黑体" panose="02010600030101010101" pitchFamily="2" charset="-122"/>
              </a:rPr>
              <a:t>襄陵</a:t>
            </a:r>
            <a:r>
              <a:rPr lang="zh-CN" altLang="en-US" sz="5400" b="1" dirty="0">
                <a:solidFill>
                  <a:schemeClr val="bg1"/>
                </a:solidFill>
                <a:latin typeface="黑体" panose="02010600030101010101" pitchFamily="2" charset="-122"/>
                <a:ea typeface="黑体" panose="02010600030101010101" pitchFamily="2" charset="-122"/>
              </a:rPr>
              <a:t>：</a:t>
            </a:r>
            <a:r>
              <a:rPr lang="zh-CN" altLang="en-US" sz="4800" b="1" dirty="0">
                <a:solidFill>
                  <a:schemeClr val="bg1"/>
                </a:solidFill>
                <a:latin typeface="黑体" panose="02010600030101010101" pitchFamily="2" charset="-122"/>
                <a:ea typeface="黑体" panose="02010600030101010101" pitchFamily="2" charset="-122"/>
              </a:rPr>
              <a:t>到；上；山陵</a:t>
            </a:r>
          </a:p>
          <a:p>
            <a:pPr>
              <a:lnSpc>
                <a:spcPct val="80000"/>
              </a:lnSpc>
            </a:pPr>
            <a:r>
              <a:rPr lang="zh-CN" altLang="en-US" sz="5400" b="1" dirty="0">
                <a:solidFill>
                  <a:srgbClr val="FFFF00"/>
                </a:solidFill>
                <a:latin typeface="黑体" panose="02010600030101010101" pitchFamily="2" charset="-122"/>
                <a:ea typeface="黑体" panose="02010600030101010101" pitchFamily="2" charset="-122"/>
              </a:rPr>
              <a:t>沿溯</a:t>
            </a:r>
            <a:r>
              <a:rPr lang="zh-CN" altLang="en-US" sz="5400" b="1" dirty="0">
                <a:solidFill>
                  <a:schemeClr val="bg1"/>
                </a:solidFill>
                <a:latin typeface="黑体" panose="02010600030101010101" pitchFamily="2" charset="-122"/>
                <a:ea typeface="黑体" panose="02010600030101010101" pitchFamily="2" charset="-122"/>
              </a:rPr>
              <a:t>阻</a:t>
            </a:r>
            <a:r>
              <a:rPr lang="zh-CN" altLang="en-US" sz="5400" b="1" dirty="0">
                <a:solidFill>
                  <a:srgbClr val="FFFF00"/>
                </a:solidFill>
                <a:latin typeface="黑体" panose="02010600030101010101" pitchFamily="2" charset="-122"/>
                <a:ea typeface="黑体" panose="02010600030101010101" pitchFamily="2" charset="-122"/>
              </a:rPr>
              <a:t>绝</a:t>
            </a:r>
            <a:r>
              <a:rPr lang="zh-CN" altLang="en-US" sz="5400" b="1" dirty="0">
                <a:solidFill>
                  <a:schemeClr val="bg1"/>
                </a:solidFill>
                <a:latin typeface="黑体" panose="02010600030101010101" pitchFamily="2" charset="-122"/>
                <a:ea typeface="黑体" panose="02010600030101010101" pitchFamily="2" charset="-122"/>
              </a:rPr>
              <a:t>：</a:t>
            </a:r>
          </a:p>
          <a:p>
            <a:pPr>
              <a:lnSpc>
                <a:spcPct val="80000"/>
              </a:lnSpc>
            </a:pPr>
            <a:r>
              <a:rPr lang="zh-CN" altLang="en-US" sz="5400" b="1" dirty="0">
                <a:solidFill>
                  <a:schemeClr val="bg1"/>
                </a:solidFill>
                <a:latin typeface="黑体" panose="02010600030101010101" pitchFamily="2" charset="-122"/>
                <a:ea typeface="黑体" panose="02010600030101010101" pitchFamily="2" charset="-122"/>
              </a:rPr>
              <a:t>    </a:t>
            </a:r>
            <a:r>
              <a:rPr lang="zh-CN" altLang="en-US" sz="4800" b="1" dirty="0">
                <a:solidFill>
                  <a:schemeClr val="bg1"/>
                </a:solidFill>
                <a:latin typeface="黑体" panose="02010600030101010101" pitchFamily="2" charset="-122"/>
                <a:ea typeface="黑体" panose="02010600030101010101" pitchFamily="2" charset="-122"/>
              </a:rPr>
              <a:t>顺流而下；逆流而上；断</a:t>
            </a:r>
          </a:p>
          <a:p>
            <a:pPr>
              <a:lnSpc>
                <a:spcPct val="80000"/>
              </a:lnSpc>
            </a:pPr>
            <a:r>
              <a:rPr lang="zh-CN" altLang="en-US" sz="5400" b="1" dirty="0">
                <a:solidFill>
                  <a:srgbClr val="FFFF00"/>
                </a:solidFill>
                <a:latin typeface="黑体" panose="02010600030101010101" pitchFamily="2" charset="-122"/>
                <a:ea typeface="黑体" panose="02010600030101010101" pitchFamily="2" charset="-122"/>
              </a:rPr>
              <a:t>或</a:t>
            </a:r>
            <a:r>
              <a:rPr lang="zh-CN" altLang="en-US" sz="5400" b="1" dirty="0">
                <a:solidFill>
                  <a:schemeClr val="bg1"/>
                </a:solidFill>
                <a:latin typeface="黑体" panose="02010600030101010101" pitchFamily="2" charset="-122"/>
                <a:ea typeface="黑体" panose="02010600030101010101" pitchFamily="2" charset="-122"/>
              </a:rPr>
              <a:t>王命急</a:t>
            </a:r>
            <a:r>
              <a:rPr lang="zh-CN" altLang="en-US" sz="5400" b="1" dirty="0">
                <a:solidFill>
                  <a:srgbClr val="FFFF00"/>
                </a:solidFill>
                <a:latin typeface="黑体" panose="02010600030101010101" pitchFamily="2" charset="-122"/>
                <a:ea typeface="黑体" panose="02010600030101010101" pitchFamily="2" charset="-122"/>
              </a:rPr>
              <a:t>宣</a:t>
            </a:r>
            <a:r>
              <a:rPr lang="zh-CN" altLang="en-US" sz="5400" b="1" dirty="0">
                <a:solidFill>
                  <a:schemeClr val="bg1"/>
                </a:solidFill>
                <a:latin typeface="黑体" panose="02010600030101010101" pitchFamily="2" charset="-122"/>
                <a:ea typeface="黑体" panose="02010600030101010101" pitchFamily="2" charset="-122"/>
              </a:rPr>
              <a:t>：</a:t>
            </a:r>
            <a:r>
              <a:rPr lang="zh-CN" altLang="en-US" sz="4800" b="1" dirty="0">
                <a:solidFill>
                  <a:schemeClr val="bg1"/>
                </a:solidFill>
                <a:latin typeface="黑体" panose="02010600030101010101" pitchFamily="2" charset="-122"/>
                <a:ea typeface="黑体" panose="02010600030101010101" pitchFamily="2" charset="-122"/>
              </a:rPr>
              <a:t>有；宣布；</a:t>
            </a:r>
          </a:p>
          <a:p>
            <a:pPr>
              <a:lnSpc>
                <a:spcPct val="80000"/>
              </a:lnSpc>
            </a:pPr>
            <a:r>
              <a:rPr lang="zh-CN" altLang="en-US" sz="5400" b="1" dirty="0">
                <a:solidFill>
                  <a:schemeClr val="bg1"/>
                </a:solidFill>
                <a:latin typeface="黑体" panose="02010600030101010101" pitchFamily="2" charset="-122"/>
                <a:ea typeface="黑体" panose="02010600030101010101" pitchFamily="2" charset="-122"/>
              </a:rPr>
              <a:t>有时</a:t>
            </a:r>
            <a:r>
              <a:rPr lang="zh-CN" altLang="en-US" sz="5400" b="1" dirty="0">
                <a:solidFill>
                  <a:srgbClr val="FFFF00"/>
                </a:solidFill>
                <a:latin typeface="黑体" panose="02010600030101010101" pitchFamily="2" charset="-122"/>
                <a:ea typeface="黑体" panose="02010600030101010101" pitchFamily="2" charset="-122"/>
              </a:rPr>
              <a:t>朝</a:t>
            </a:r>
            <a:r>
              <a:rPr lang="zh-CN" altLang="en-US" sz="5400" b="1" dirty="0">
                <a:solidFill>
                  <a:schemeClr val="bg1"/>
                </a:solidFill>
                <a:latin typeface="黑体" panose="02010600030101010101" pitchFamily="2" charset="-122"/>
                <a:ea typeface="黑体" panose="02010600030101010101" pitchFamily="2" charset="-122"/>
              </a:rPr>
              <a:t>发白帝：</a:t>
            </a:r>
            <a:r>
              <a:rPr lang="zh-CN" altLang="en-US" sz="4800" b="1" dirty="0">
                <a:solidFill>
                  <a:schemeClr val="bg1"/>
                </a:solidFill>
                <a:latin typeface="黑体" panose="02010600030101010101" pitchFamily="2" charset="-122"/>
                <a:ea typeface="黑体" panose="02010600030101010101" pitchFamily="2" charset="-122"/>
              </a:rPr>
              <a:t>早晨</a:t>
            </a:r>
          </a:p>
          <a:p>
            <a:pPr>
              <a:lnSpc>
                <a:spcPct val="80000"/>
              </a:lnSpc>
            </a:pPr>
            <a:r>
              <a:rPr lang="zh-CN" altLang="en-US" sz="5400" b="1" dirty="0">
                <a:solidFill>
                  <a:srgbClr val="FFFF00"/>
                </a:solidFill>
                <a:latin typeface="黑体" panose="02010600030101010101" pitchFamily="2" charset="-122"/>
                <a:ea typeface="黑体" panose="02010600030101010101" pitchFamily="2" charset="-122"/>
              </a:rPr>
              <a:t>虽</a:t>
            </a:r>
            <a:r>
              <a:rPr lang="zh-CN" altLang="en-US" sz="5400" b="1" dirty="0">
                <a:solidFill>
                  <a:schemeClr val="bg1"/>
                </a:solidFill>
                <a:latin typeface="黑体" panose="02010600030101010101" pitchFamily="2" charset="-122"/>
                <a:ea typeface="黑体" panose="02010600030101010101" pitchFamily="2" charset="-122"/>
              </a:rPr>
              <a:t>乘</a:t>
            </a:r>
            <a:r>
              <a:rPr lang="zh-CN" altLang="en-US" sz="5400" b="1" dirty="0">
                <a:solidFill>
                  <a:srgbClr val="FFFF00"/>
                </a:solidFill>
                <a:latin typeface="黑体" panose="02010600030101010101" pitchFamily="2" charset="-122"/>
                <a:ea typeface="黑体" panose="02010600030101010101" pitchFamily="2" charset="-122"/>
              </a:rPr>
              <a:t>奔御</a:t>
            </a:r>
            <a:r>
              <a:rPr lang="zh-CN" altLang="en-US" sz="5400" b="1" dirty="0">
                <a:solidFill>
                  <a:schemeClr val="bg1"/>
                </a:solidFill>
                <a:latin typeface="黑体" panose="02010600030101010101" pitchFamily="2" charset="-122"/>
                <a:ea typeface="黑体" panose="02010600030101010101" pitchFamily="2" charset="-122"/>
              </a:rPr>
              <a:t>风：</a:t>
            </a:r>
          </a:p>
          <a:p>
            <a:pPr>
              <a:lnSpc>
                <a:spcPct val="80000"/>
              </a:lnSpc>
            </a:pPr>
            <a:r>
              <a:rPr lang="zh-CN" altLang="en-US" sz="5400" b="1" dirty="0">
                <a:solidFill>
                  <a:schemeClr val="bg1"/>
                </a:solidFill>
                <a:latin typeface="黑体" panose="02010600030101010101" pitchFamily="2" charset="-122"/>
                <a:ea typeface="黑体" panose="02010600030101010101" pitchFamily="2" charset="-122"/>
              </a:rPr>
              <a:t>   </a:t>
            </a:r>
            <a:r>
              <a:rPr lang="zh-CN" altLang="en-US" sz="4800" b="1" dirty="0">
                <a:solidFill>
                  <a:schemeClr val="bg1"/>
                </a:solidFill>
                <a:latin typeface="黑体" panose="02010600030101010101" pitchFamily="2" charset="-122"/>
                <a:ea typeface="黑体" panose="02010600030101010101" pitchFamily="2" charset="-122"/>
              </a:rPr>
              <a:t>即使；奔驰的快马；驾着；</a:t>
            </a:r>
          </a:p>
          <a:p>
            <a:pPr>
              <a:lnSpc>
                <a:spcPct val="80000"/>
              </a:lnSpc>
            </a:pPr>
            <a:r>
              <a:rPr lang="zh-CN" altLang="en-US" sz="5400" b="1" dirty="0">
                <a:solidFill>
                  <a:srgbClr val="FFFF00"/>
                </a:solidFill>
                <a:latin typeface="黑体" panose="02010600030101010101" pitchFamily="2" charset="-122"/>
                <a:ea typeface="黑体" panose="02010600030101010101" pitchFamily="2" charset="-122"/>
              </a:rPr>
              <a:t>不以疾</a:t>
            </a:r>
            <a:r>
              <a:rPr lang="zh-CN" altLang="en-US" sz="5400" b="1" dirty="0">
                <a:solidFill>
                  <a:schemeClr val="bg1"/>
                </a:solidFill>
                <a:latin typeface="黑体" panose="02010600030101010101" pitchFamily="2" charset="-122"/>
                <a:ea typeface="黑体" panose="02010600030101010101" pitchFamily="2" charset="-122"/>
              </a:rPr>
              <a:t>也：</a:t>
            </a:r>
            <a:r>
              <a:rPr lang="zh-CN" altLang="en-US" sz="4800" b="1" dirty="0">
                <a:solidFill>
                  <a:schemeClr val="bg1"/>
                </a:solidFill>
                <a:latin typeface="黑体" panose="02010600030101010101" pitchFamily="2" charset="-122"/>
                <a:ea typeface="黑体" panose="02010600030101010101" pitchFamily="2" charset="-122"/>
              </a:rPr>
              <a:t>不如；快；</a:t>
            </a:r>
            <a:endParaRPr lang="zh-CN" altLang="en-US" sz="5400" b="1">
              <a:solidFill>
                <a:schemeClr val="bg1"/>
              </a:solidFill>
              <a:latin typeface="黑体" panose="02010600030101010101" pitchFamily="2" charset="-122"/>
              <a:ea typeface="黑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99FF"/>
            </a:gs>
          </a:gsLst>
          <a:lin ang="2700000" scaled="1"/>
          <a:tileRect/>
        </a:gradFill>
        <a:effectLst/>
      </p:bgPr>
    </p:bg>
    <p:spTree>
      <p:nvGrpSpPr>
        <p:cNvPr id="1" name=""/>
        <p:cNvGrpSpPr/>
        <p:nvPr/>
      </p:nvGrpSpPr>
      <p:grpSpPr>
        <a:xfrm>
          <a:off x="0" y="0"/>
          <a:ext cx="0" cy="0"/>
          <a:chOff x="0" y="0"/>
          <a:chExt cx="0" cy="0"/>
        </a:xfrm>
      </p:grpSpPr>
      <p:sp>
        <p:nvSpPr>
          <p:cNvPr id="29698" name="标题 29697"/>
          <p:cNvSpPr>
            <a:spLocks noGrp="1"/>
          </p:cNvSpPr>
          <p:nvPr>
            <p:ph type="title"/>
          </p:nvPr>
        </p:nvSpPr>
        <p:spPr>
          <a:xfrm>
            <a:off x="0" y="0"/>
            <a:ext cx="9144000" cy="1295400"/>
          </a:xfrm>
          <a:ln/>
        </p:spPr>
        <p:txBody>
          <a:bodyPr anchor="ctr"/>
          <a:lstStyle/>
          <a:p>
            <a:r>
              <a:rPr lang="zh-CN" altLang="en-US" sz="6600" b="1" dirty="0"/>
              <a:t>关于作者及</a:t>
            </a:r>
            <a:r>
              <a:rPr lang="en-US" altLang="zh-CN" sz="6600" b="1" dirty="0"/>
              <a:t>《</a:t>
            </a:r>
            <a:r>
              <a:rPr lang="zh-CN" altLang="en-US" sz="6600" b="1" dirty="0"/>
              <a:t>水经注</a:t>
            </a:r>
            <a:r>
              <a:rPr lang="en-US" altLang="zh-CN" sz="6600" b="1"/>
              <a:t>》</a:t>
            </a:r>
          </a:p>
        </p:txBody>
      </p:sp>
      <p:sp>
        <p:nvSpPr>
          <p:cNvPr id="29699" name="内容占位符 29698"/>
          <p:cNvSpPr>
            <a:spLocks noGrp="1"/>
          </p:cNvSpPr>
          <p:nvPr>
            <p:ph idx="1"/>
          </p:nvPr>
        </p:nvSpPr>
        <p:spPr>
          <a:xfrm>
            <a:off x="0" y="1295400"/>
            <a:ext cx="9144000" cy="5562600"/>
          </a:xfrm>
          <a:ln/>
        </p:spPr>
        <p:txBody>
          <a:bodyPr anchor="t"/>
          <a:lstStyle/>
          <a:p>
            <a:pPr>
              <a:lnSpc>
                <a:spcPct val="80000"/>
              </a:lnSpc>
            </a:pPr>
            <a:r>
              <a:rPr lang="zh-CN" altLang="en-US" sz="6000" b="1" dirty="0">
                <a:solidFill>
                  <a:srgbClr val="FF6600"/>
                </a:solidFill>
                <a:latin typeface="隶书" pitchFamily="49" charset="-122"/>
                <a:ea typeface="隶书" pitchFamily="49" charset="-122"/>
              </a:rPr>
              <a:t>郦道元，北魏地理学家，散文家。 </a:t>
            </a:r>
          </a:p>
          <a:p>
            <a:pPr>
              <a:lnSpc>
                <a:spcPct val="80000"/>
              </a:lnSpc>
            </a:pPr>
            <a:r>
              <a:rPr lang="en-US" altLang="zh-CN" sz="6000" b="1" dirty="0">
                <a:latin typeface="隶书" pitchFamily="49" charset="-122"/>
                <a:ea typeface="隶书" pitchFamily="49" charset="-122"/>
              </a:rPr>
              <a:t>《</a:t>
            </a:r>
            <a:r>
              <a:rPr lang="zh-CN" altLang="en-US" sz="6000" b="1" dirty="0">
                <a:latin typeface="隶书" pitchFamily="49" charset="-122"/>
                <a:ea typeface="隶书" pitchFamily="49" charset="-122"/>
              </a:rPr>
              <a:t>水经</a:t>
            </a:r>
            <a:r>
              <a:rPr lang="en-US" altLang="zh-CN" sz="6000" b="1" dirty="0">
                <a:latin typeface="隶书" pitchFamily="49" charset="-122"/>
                <a:ea typeface="隶书" pitchFamily="49" charset="-122"/>
              </a:rPr>
              <a:t>》</a:t>
            </a:r>
            <a:r>
              <a:rPr lang="zh-CN" altLang="en-US" sz="6000" b="1" dirty="0">
                <a:latin typeface="隶书" pitchFamily="49" charset="-122"/>
                <a:ea typeface="隶书" pitchFamily="49" charset="-122"/>
              </a:rPr>
              <a:t>是一部记载全国河流水道的专著，是记述我国古代河流水道的地理书，作者不详，内容也非常简略。</a:t>
            </a:r>
            <a:endParaRPr lang="zh-CN" altLang="en-US" sz="6000" b="1">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ox(in)">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9699">
                                            <p:txEl>
                                              <p:pRg st="0" end="0"/>
                                            </p:txEl>
                                          </p:spTgt>
                                        </p:tgtEl>
                                        <p:attrNameLst>
                                          <p:attrName>style.visibility</p:attrName>
                                        </p:attrNameLst>
                                      </p:cBhvr>
                                      <p:to>
                                        <p:strVal val="visible"/>
                                      </p:to>
                                    </p:set>
                                    <p:anim calcmode="lin" valueType="num">
                                      <p:cBhvr>
                                        <p:cTn id="12" dur="500" fill="hold"/>
                                        <p:tgtEl>
                                          <p:spTgt spid="29699">
                                            <p:txEl>
                                              <p:pRg st="0" end="0"/>
                                            </p:txEl>
                                          </p:spTgt>
                                        </p:tgtEl>
                                        <p:attrNameLst>
                                          <p:attrName>ppt_x</p:attrName>
                                        </p:attrNameLst>
                                      </p:cBhvr>
                                      <p:tavLst>
                                        <p:tav tm="0">
                                          <p:val>
                                            <p:strVal val="#ppt_x-#ppt_w/2"/>
                                          </p:val>
                                        </p:tav>
                                        <p:tav tm="100000">
                                          <p:val>
                                            <p:strVal val="#ppt_x"/>
                                          </p:val>
                                        </p:tav>
                                      </p:tavLst>
                                    </p:anim>
                                    <p:anim calcmode="lin" valueType="num">
                                      <p:cBhvr>
                                        <p:cTn id="13" dur="500" fill="hold"/>
                                        <p:tgtEl>
                                          <p:spTgt spid="29699">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2969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969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29699">
                                            <p:txEl>
                                              <p:pRg st="1" end="1"/>
                                            </p:txEl>
                                          </p:spTgt>
                                        </p:tgtEl>
                                        <p:attrNameLst>
                                          <p:attrName>style.visibility</p:attrName>
                                        </p:attrNameLst>
                                      </p:cBhvr>
                                      <p:to>
                                        <p:strVal val="visible"/>
                                      </p:to>
                                    </p:set>
                                    <p:anim calcmode="lin" valueType="num">
                                      <p:cBhvr>
                                        <p:cTn id="20" dur="500" fill="hold"/>
                                        <p:tgtEl>
                                          <p:spTgt spid="29699">
                                            <p:txEl>
                                              <p:pRg st="1" end="1"/>
                                            </p:txEl>
                                          </p:spTgt>
                                        </p:tgtEl>
                                        <p:attrNameLst>
                                          <p:attrName>ppt_x</p:attrName>
                                        </p:attrNameLst>
                                      </p:cBhvr>
                                      <p:tavLst>
                                        <p:tav tm="0">
                                          <p:val>
                                            <p:strVal val="#ppt_x-#ppt_w/2"/>
                                          </p:val>
                                        </p:tav>
                                        <p:tav tm="100000">
                                          <p:val>
                                            <p:strVal val="#ppt_x"/>
                                          </p:val>
                                        </p:tav>
                                      </p:tavLst>
                                    </p:anim>
                                    <p:anim calcmode="lin" valueType="num">
                                      <p:cBhvr>
                                        <p:cTn id="21" dur="500" fill="hold"/>
                                        <p:tgtEl>
                                          <p:spTgt spid="29699">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29699">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29699">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4034" name="文本占位符 119809"/>
          <p:cNvSpPr>
            <a:spLocks noGrp="1"/>
          </p:cNvSpPr>
          <p:nvPr>
            <p:ph idx="1"/>
          </p:nvPr>
        </p:nvSpPr>
        <p:spPr>
          <a:xfrm>
            <a:off x="0" y="0"/>
            <a:ext cx="9144000" cy="6858000"/>
          </a:xfrm>
          <a:ln/>
        </p:spPr>
        <p:txBody>
          <a:bodyPr anchor="t"/>
          <a:lstStyle/>
          <a:p>
            <a:r>
              <a:rPr lang="zh-CN" altLang="en-US" sz="5400" b="1" dirty="0">
                <a:solidFill>
                  <a:schemeClr val="bg1"/>
                </a:solidFill>
                <a:latin typeface="黑体" panose="02010600030101010101" pitchFamily="2" charset="-122"/>
                <a:ea typeface="黑体" panose="02010600030101010101" pitchFamily="2" charset="-122"/>
              </a:rPr>
              <a:t>素</a:t>
            </a:r>
            <a:r>
              <a:rPr lang="zh-CN" altLang="en-US" sz="5400" b="1" dirty="0">
                <a:solidFill>
                  <a:srgbClr val="FFFF00"/>
                </a:solidFill>
                <a:latin typeface="黑体" panose="02010600030101010101" pitchFamily="2" charset="-122"/>
                <a:ea typeface="黑体" panose="02010600030101010101" pitchFamily="2" charset="-122"/>
              </a:rPr>
              <a:t>湍</a:t>
            </a:r>
            <a:r>
              <a:rPr lang="zh-CN" altLang="en-US" sz="5400" b="1" dirty="0">
                <a:solidFill>
                  <a:schemeClr val="bg1"/>
                </a:solidFill>
                <a:latin typeface="黑体" panose="02010600030101010101" pitchFamily="2" charset="-122"/>
                <a:ea typeface="黑体" panose="02010600030101010101" pitchFamily="2" charset="-122"/>
              </a:rPr>
              <a:t>绿潭：急流的水</a:t>
            </a:r>
          </a:p>
          <a:p>
            <a:r>
              <a:rPr lang="zh-CN" altLang="en-US" sz="5400" b="1" dirty="0">
                <a:solidFill>
                  <a:srgbClr val="FFFF00"/>
                </a:solidFill>
                <a:latin typeface="黑体" panose="02010600030101010101" pitchFamily="2" charset="-122"/>
                <a:ea typeface="黑体" panose="02010600030101010101" pitchFamily="2" charset="-122"/>
              </a:rPr>
              <a:t>回</a:t>
            </a:r>
            <a:r>
              <a:rPr lang="zh-CN" altLang="en-US" sz="5400" b="1" dirty="0">
                <a:solidFill>
                  <a:schemeClr val="bg1"/>
                </a:solidFill>
                <a:latin typeface="黑体" panose="02010600030101010101" pitchFamily="2" charset="-122"/>
                <a:ea typeface="黑体" panose="02010600030101010101" pitchFamily="2" charset="-122"/>
              </a:rPr>
              <a:t>清倒影：回旋</a:t>
            </a:r>
          </a:p>
          <a:p>
            <a:r>
              <a:rPr lang="zh-CN" altLang="en-US" sz="5400" b="1" dirty="0">
                <a:solidFill>
                  <a:srgbClr val="FFFF00"/>
                </a:solidFill>
                <a:latin typeface="黑体" panose="02010600030101010101" pitchFamily="2" charset="-122"/>
                <a:ea typeface="黑体" panose="02010600030101010101" pitchFamily="2" charset="-122"/>
              </a:rPr>
              <a:t>绝</a:t>
            </a:r>
            <a:r>
              <a:rPr lang="zh-CN" altLang="en-US" sz="5400" b="1" dirty="0">
                <a:solidFill>
                  <a:schemeClr val="bg1"/>
                </a:solidFill>
                <a:latin typeface="黑体" panose="02010600030101010101" pitchFamily="2" charset="-122"/>
                <a:ea typeface="黑体" panose="02010600030101010101" pitchFamily="2" charset="-122"/>
              </a:rPr>
              <a:t>巘多生怪柏：极</a:t>
            </a:r>
          </a:p>
          <a:p>
            <a:r>
              <a:rPr lang="zh-CN" altLang="en-US" sz="5400" b="1" dirty="0">
                <a:solidFill>
                  <a:schemeClr val="bg1"/>
                </a:solidFill>
                <a:latin typeface="黑体" panose="02010600030101010101" pitchFamily="2" charset="-122"/>
                <a:ea typeface="黑体" panose="02010600030101010101" pitchFamily="2" charset="-122"/>
              </a:rPr>
              <a:t>飞</a:t>
            </a:r>
            <a:r>
              <a:rPr lang="zh-CN" altLang="en-US" sz="5400" b="1" dirty="0">
                <a:solidFill>
                  <a:srgbClr val="FFFF00"/>
                </a:solidFill>
                <a:latin typeface="黑体" panose="02010600030101010101" pitchFamily="2" charset="-122"/>
                <a:ea typeface="黑体" panose="02010600030101010101" pitchFamily="2" charset="-122"/>
              </a:rPr>
              <a:t>漱</a:t>
            </a:r>
            <a:r>
              <a:rPr lang="zh-CN" altLang="en-US" sz="5400" b="1" dirty="0">
                <a:solidFill>
                  <a:schemeClr val="bg1"/>
                </a:solidFill>
                <a:latin typeface="黑体" panose="02010600030101010101" pitchFamily="2" charset="-122"/>
                <a:ea typeface="黑体" panose="02010600030101010101" pitchFamily="2" charset="-122"/>
              </a:rPr>
              <a:t>其间：冲荡</a:t>
            </a:r>
          </a:p>
          <a:p>
            <a:r>
              <a:rPr lang="zh-CN" altLang="en-US" sz="5400" b="1" dirty="0">
                <a:solidFill>
                  <a:srgbClr val="FFFF00"/>
                </a:solidFill>
                <a:latin typeface="黑体" panose="02010600030101010101" pitchFamily="2" charset="-122"/>
                <a:ea typeface="黑体" panose="02010600030101010101" pitchFamily="2" charset="-122"/>
              </a:rPr>
              <a:t>清荣峻茂：</a:t>
            </a:r>
            <a:r>
              <a:rPr lang="zh-CN" altLang="en-US" sz="5400" b="1" dirty="0">
                <a:solidFill>
                  <a:schemeClr val="bg1"/>
                </a:solidFill>
                <a:latin typeface="黑体" panose="02010600030101010101" pitchFamily="2" charset="-122"/>
                <a:ea typeface="黑体" panose="02010600030101010101" pitchFamily="2" charset="-122"/>
              </a:rPr>
              <a:t>水清；树荣；山高；草茂</a:t>
            </a:r>
          </a:p>
          <a:p>
            <a:r>
              <a:rPr lang="zh-CN" altLang="en-US" sz="5400" b="1" dirty="0">
                <a:solidFill>
                  <a:srgbClr val="FFFF00"/>
                </a:solidFill>
                <a:latin typeface="黑体" panose="02010600030101010101" pitchFamily="2" charset="-122"/>
                <a:ea typeface="黑体" panose="02010600030101010101" pitchFamily="2" charset="-122"/>
              </a:rPr>
              <a:t>良</a:t>
            </a:r>
            <a:r>
              <a:rPr lang="zh-CN" altLang="en-US" sz="5400" b="1" dirty="0">
                <a:solidFill>
                  <a:schemeClr val="bg1"/>
                </a:solidFill>
                <a:latin typeface="黑体" panose="02010600030101010101" pitchFamily="2" charset="-122"/>
                <a:ea typeface="黑体" panose="02010600030101010101" pitchFamily="2" charset="-122"/>
              </a:rPr>
              <a:t>多趣味：的确，实在；</a:t>
            </a:r>
          </a:p>
        </p:txBody>
      </p:sp>
      <p:sp>
        <p:nvSpPr>
          <p:cNvPr id="44035" name="矩形 119810"/>
          <p:cNvSpPr/>
          <p:nvPr/>
        </p:nvSpPr>
        <p:spPr>
          <a:xfrm>
            <a:off x="611188" y="6156325"/>
            <a:ext cx="184150" cy="701675"/>
          </a:xfrm>
          <a:prstGeom prst="rect">
            <a:avLst/>
          </a:prstGeom>
          <a:noFill/>
          <a:ln w="9525">
            <a:noFill/>
          </a:ln>
        </p:spPr>
        <p:txBody>
          <a:bodyPr wrap="none" anchor="t">
            <a:spAutoFit/>
          </a:bodyPr>
          <a:lstStyle/>
          <a:p>
            <a:pPr lvl="0" indent="0"/>
            <a:endParaRPr lang="zh-CN" altLang="en-US" b="1" dirty="0">
              <a:solidFill>
                <a:srgbClr val="990033"/>
              </a:solidFill>
              <a:latin typeface="Times New Roman" panose="02020603050405020304" pitchFamily="18" charset="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5058" name="文本占位符 120833"/>
          <p:cNvSpPr>
            <a:spLocks noGrp="1"/>
          </p:cNvSpPr>
          <p:nvPr>
            <p:ph idx="1"/>
          </p:nvPr>
        </p:nvSpPr>
        <p:spPr>
          <a:xfrm>
            <a:off x="0" y="0"/>
            <a:ext cx="9144000" cy="6858000"/>
          </a:xfrm>
          <a:ln/>
        </p:spPr>
        <p:txBody>
          <a:bodyPr anchor="t"/>
          <a:lstStyle/>
          <a:p>
            <a:pPr>
              <a:lnSpc>
                <a:spcPct val="105000"/>
              </a:lnSpc>
            </a:pPr>
            <a:r>
              <a:rPr lang="zh-CN" altLang="en-US" sz="5400" b="1" dirty="0">
                <a:solidFill>
                  <a:schemeClr val="bg1"/>
                </a:solidFill>
                <a:latin typeface="黑体" panose="02010600030101010101" pitchFamily="2" charset="-122"/>
                <a:ea typeface="黑体" panose="02010600030101010101" pitchFamily="2" charset="-122"/>
              </a:rPr>
              <a:t>每</a:t>
            </a:r>
            <a:r>
              <a:rPr lang="zh-CN" altLang="en-US" sz="5400" b="1" dirty="0">
                <a:solidFill>
                  <a:srgbClr val="FFFF00"/>
                </a:solidFill>
                <a:latin typeface="黑体" panose="02010600030101010101" pitchFamily="2" charset="-122"/>
                <a:ea typeface="黑体" panose="02010600030101010101" pitchFamily="2" charset="-122"/>
              </a:rPr>
              <a:t>至</a:t>
            </a:r>
            <a:r>
              <a:rPr lang="zh-CN" altLang="en-US" sz="5400" b="1" dirty="0">
                <a:solidFill>
                  <a:schemeClr val="bg1"/>
                </a:solidFill>
                <a:latin typeface="黑体" panose="02010600030101010101" pitchFamily="2" charset="-122"/>
                <a:ea typeface="黑体" panose="02010600030101010101" pitchFamily="2" charset="-122"/>
              </a:rPr>
              <a:t>晴初霜</a:t>
            </a:r>
            <a:r>
              <a:rPr lang="zh-CN" altLang="en-US" sz="5400" b="1" dirty="0">
                <a:solidFill>
                  <a:srgbClr val="FFFF00"/>
                </a:solidFill>
                <a:latin typeface="黑体" panose="02010600030101010101" pitchFamily="2" charset="-122"/>
                <a:ea typeface="黑体" panose="02010600030101010101" pitchFamily="2" charset="-122"/>
              </a:rPr>
              <a:t>旦</a:t>
            </a:r>
            <a:r>
              <a:rPr lang="zh-CN" altLang="en-US" sz="5400" b="1" dirty="0">
                <a:solidFill>
                  <a:schemeClr val="bg1"/>
                </a:solidFill>
                <a:latin typeface="黑体" panose="02010600030101010101" pitchFamily="2" charset="-122"/>
                <a:ea typeface="黑体" panose="02010600030101010101" pitchFamily="2" charset="-122"/>
              </a:rPr>
              <a:t>：到；早晨；</a:t>
            </a:r>
          </a:p>
          <a:p>
            <a:pPr>
              <a:lnSpc>
                <a:spcPct val="105000"/>
              </a:lnSpc>
            </a:pPr>
            <a:r>
              <a:rPr lang="zh-CN" altLang="en-US" sz="5400" b="1" dirty="0">
                <a:solidFill>
                  <a:schemeClr val="bg1"/>
                </a:solidFill>
                <a:latin typeface="黑体" panose="02010600030101010101" pitchFamily="2" charset="-122"/>
                <a:ea typeface="黑体" panose="02010600030101010101" pitchFamily="2" charset="-122"/>
              </a:rPr>
              <a:t>林寒涧</a:t>
            </a:r>
            <a:r>
              <a:rPr lang="zh-CN" altLang="en-US" sz="5400" b="1" dirty="0">
                <a:solidFill>
                  <a:srgbClr val="FFFF00"/>
                </a:solidFill>
                <a:latin typeface="黑体" panose="02010600030101010101" pitchFamily="2" charset="-122"/>
                <a:ea typeface="黑体" panose="02010600030101010101" pitchFamily="2" charset="-122"/>
              </a:rPr>
              <a:t>肃</a:t>
            </a:r>
            <a:r>
              <a:rPr lang="zh-CN" altLang="en-US" sz="5400" b="1" dirty="0">
                <a:solidFill>
                  <a:schemeClr val="bg1"/>
                </a:solidFill>
                <a:latin typeface="黑体" panose="02010600030101010101" pitchFamily="2" charset="-122"/>
                <a:ea typeface="黑体" panose="02010600030101010101" pitchFamily="2" charset="-122"/>
              </a:rPr>
              <a:t>：寂静；</a:t>
            </a:r>
          </a:p>
          <a:p>
            <a:pPr>
              <a:lnSpc>
                <a:spcPct val="105000"/>
              </a:lnSpc>
            </a:pPr>
            <a:r>
              <a:rPr lang="zh-CN" altLang="en-US" sz="5400" b="1" dirty="0">
                <a:solidFill>
                  <a:srgbClr val="FFFF00"/>
                </a:solidFill>
                <a:latin typeface="黑体" panose="02010600030101010101" pitchFamily="2" charset="-122"/>
                <a:ea typeface="黑体" panose="02010600030101010101" pitchFamily="2" charset="-122"/>
              </a:rPr>
              <a:t>属引</a:t>
            </a:r>
            <a:r>
              <a:rPr lang="zh-CN" altLang="en-US" sz="5400" b="1" dirty="0">
                <a:solidFill>
                  <a:schemeClr val="bg1"/>
                </a:solidFill>
                <a:latin typeface="黑体" panose="02010600030101010101" pitchFamily="2" charset="-122"/>
                <a:ea typeface="黑体" panose="02010600030101010101" pitchFamily="2" charset="-122"/>
              </a:rPr>
              <a:t>凄异：连续；延长；</a:t>
            </a:r>
          </a:p>
          <a:p>
            <a:pPr>
              <a:lnSpc>
                <a:spcPct val="105000"/>
              </a:lnSpc>
            </a:pPr>
            <a:r>
              <a:rPr lang="zh-CN" altLang="en-US" sz="5400" b="1" dirty="0">
                <a:solidFill>
                  <a:schemeClr val="bg1"/>
                </a:solidFill>
                <a:latin typeface="黑体" panose="02010600030101010101" pitchFamily="2" charset="-122"/>
                <a:ea typeface="黑体" panose="02010600030101010101" pitchFamily="2" charset="-122"/>
              </a:rPr>
              <a:t>空谷传</a:t>
            </a:r>
            <a:r>
              <a:rPr lang="zh-CN" altLang="en-US" sz="5400" b="1" dirty="0">
                <a:solidFill>
                  <a:srgbClr val="FFFF00"/>
                </a:solidFill>
                <a:latin typeface="黑体" panose="02010600030101010101" pitchFamily="2" charset="-122"/>
                <a:ea typeface="黑体" panose="02010600030101010101" pitchFamily="2" charset="-122"/>
              </a:rPr>
              <a:t>响</a:t>
            </a:r>
            <a:r>
              <a:rPr lang="zh-CN" altLang="en-US" sz="5400" b="1" dirty="0">
                <a:solidFill>
                  <a:schemeClr val="bg1"/>
                </a:solidFill>
                <a:latin typeface="黑体" panose="02010600030101010101" pitchFamily="2" charset="-122"/>
                <a:ea typeface="黑体" panose="02010600030101010101" pitchFamily="2" charset="-122"/>
              </a:rPr>
              <a:t>：回声；</a:t>
            </a:r>
          </a:p>
          <a:p>
            <a:pPr>
              <a:lnSpc>
                <a:spcPct val="105000"/>
              </a:lnSpc>
            </a:pPr>
            <a:r>
              <a:rPr lang="zh-CN" altLang="en-US" sz="5400" b="1" dirty="0">
                <a:solidFill>
                  <a:schemeClr val="bg1"/>
                </a:solidFill>
                <a:latin typeface="黑体" panose="02010600030101010101" pitchFamily="2" charset="-122"/>
                <a:ea typeface="黑体" panose="02010600030101010101" pitchFamily="2" charset="-122"/>
              </a:rPr>
              <a:t>哀转久</a:t>
            </a:r>
            <a:r>
              <a:rPr lang="zh-CN" altLang="en-US" sz="5400" b="1" dirty="0">
                <a:solidFill>
                  <a:srgbClr val="FFFF00"/>
                </a:solidFill>
                <a:latin typeface="黑体" panose="02010600030101010101" pitchFamily="2" charset="-122"/>
                <a:ea typeface="黑体" panose="02010600030101010101" pitchFamily="2" charset="-122"/>
              </a:rPr>
              <a:t>绝</a:t>
            </a:r>
            <a:r>
              <a:rPr lang="zh-CN" altLang="en-US" sz="5400" b="1" dirty="0">
                <a:solidFill>
                  <a:schemeClr val="bg1"/>
                </a:solidFill>
                <a:latin typeface="黑体" panose="02010600030101010101" pitchFamily="2" charset="-122"/>
                <a:ea typeface="黑体" panose="02010600030101010101" pitchFamily="2" charset="-122"/>
              </a:rPr>
              <a:t>：消失；</a:t>
            </a:r>
          </a:p>
          <a:p>
            <a:pPr>
              <a:lnSpc>
                <a:spcPct val="105000"/>
              </a:lnSpc>
            </a:pPr>
            <a:r>
              <a:rPr lang="zh-CN" altLang="en-US" sz="5400" b="1" dirty="0">
                <a:solidFill>
                  <a:srgbClr val="FFFF00"/>
                </a:solidFill>
                <a:latin typeface="黑体" panose="02010600030101010101" pitchFamily="2" charset="-122"/>
                <a:ea typeface="黑体" panose="02010600030101010101" pitchFamily="2" charset="-122"/>
              </a:rPr>
              <a:t>故</a:t>
            </a:r>
            <a:r>
              <a:rPr lang="zh-CN" altLang="en-US" sz="5400" b="1" dirty="0">
                <a:solidFill>
                  <a:schemeClr val="bg1"/>
                </a:solidFill>
                <a:latin typeface="黑体" panose="02010600030101010101" pitchFamily="2" charset="-122"/>
                <a:ea typeface="黑体" panose="02010600030101010101" pitchFamily="2" charset="-122"/>
              </a:rPr>
              <a:t>渔者歌曰：所以；</a:t>
            </a:r>
          </a:p>
          <a:p>
            <a:endParaRPr lang="zh-CN" altLang="en-US" sz="5400" b="1" dirty="0">
              <a:solidFill>
                <a:schemeClr val="bg1"/>
              </a:solidFill>
              <a:latin typeface="黑体" panose="02010600030101010101" pitchFamily="2" charset="-122"/>
              <a:ea typeface="黑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4450" name="内容占位符 104449"/>
          <p:cNvSpPr>
            <a:spLocks noGrp="1"/>
          </p:cNvSpPr>
          <p:nvPr>
            <p:ph idx="1"/>
          </p:nvPr>
        </p:nvSpPr>
        <p:spPr>
          <a:xfrm>
            <a:off x="0" y="0"/>
            <a:ext cx="9144000" cy="6858000"/>
          </a:xfrm>
          <a:ln/>
        </p:spPr>
        <p:txBody>
          <a:bodyPr anchor="t"/>
          <a:lstStyle/>
          <a:p>
            <a:pPr>
              <a:lnSpc>
                <a:spcPct val="120000"/>
              </a:lnSpc>
              <a:buNone/>
            </a:pPr>
            <a:r>
              <a:rPr lang="zh-CN" altLang="en-US" sz="4800" b="1" dirty="0">
                <a:solidFill>
                  <a:srgbClr val="FFFF00"/>
                </a:solidFill>
                <a:ea typeface="方正姚体" pitchFamily="2" charset="-122"/>
              </a:rPr>
              <a:t>三、下列句子你会翻译吗</a:t>
            </a:r>
            <a:endParaRPr lang="zh-CN" altLang="en-US" sz="4800" b="1" dirty="0">
              <a:solidFill>
                <a:srgbClr val="FFFF00"/>
              </a:solidFill>
              <a:ea typeface="华文行楷" pitchFamily="2" charset="-122"/>
            </a:endParaRPr>
          </a:p>
          <a:p>
            <a:pPr>
              <a:lnSpc>
                <a:spcPct val="120000"/>
              </a:lnSpc>
              <a:buNone/>
            </a:pPr>
            <a:r>
              <a:rPr lang="zh-CN" altLang="en-US" sz="4800" b="1" dirty="0">
                <a:solidFill>
                  <a:srgbClr val="FFFF00"/>
                </a:solidFill>
                <a:ea typeface="方正姚体" pitchFamily="2" charset="-122"/>
              </a:rPr>
              <a:t>重岩叠嶂</a:t>
            </a:r>
            <a:r>
              <a:rPr lang="en-US" altLang="zh-CN" sz="4800" b="1">
                <a:solidFill>
                  <a:srgbClr val="FFFF00"/>
                </a:solidFill>
                <a:ea typeface="方正姚体" pitchFamily="2" charset="-122"/>
              </a:rPr>
              <a:t>——</a:t>
            </a:r>
          </a:p>
          <a:p>
            <a:pPr>
              <a:lnSpc>
                <a:spcPct val="120000"/>
              </a:lnSpc>
              <a:buNone/>
            </a:pPr>
            <a:endParaRPr lang="en-US" altLang="zh-CN" sz="4800" b="1">
              <a:solidFill>
                <a:srgbClr val="FFFF00"/>
              </a:solidFill>
              <a:ea typeface="方正姚体" pitchFamily="2" charset="-122"/>
            </a:endParaRPr>
          </a:p>
          <a:p>
            <a:pPr>
              <a:lnSpc>
                <a:spcPct val="120000"/>
              </a:lnSpc>
              <a:buNone/>
            </a:pPr>
            <a:r>
              <a:rPr lang="zh-CN" altLang="en-US" sz="4800" b="1" dirty="0">
                <a:solidFill>
                  <a:srgbClr val="FFFF00"/>
                </a:solidFill>
                <a:ea typeface="方正姚体" pitchFamily="2" charset="-122"/>
              </a:rPr>
              <a:t>隐天蔽日</a:t>
            </a:r>
            <a:r>
              <a:rPr lang="en-US" altLang="zh-CN" sz="4800" b="1">
                <a:solidFill>
                  <a:srgbClr val="FFFF00"/>
                </a:solidFill>
                <a:ea typeface="方正姚体" pitchFamily="2" charset="-122"/>
              </a:rPr>
              <a:t>——</a:t>
            </a:r>
          </a:p>
          <a:p>
            <a:pPr>
              <a:lnSpc>
                <a:spcPct val="120000"/>
              </a:lnSpc>
              <a:buNone/>
            </a:pPr>
            <a:endParaRPr lang="en-US" altLang="zh-CN" sz="4800" b="1">
              <a:solidFill>
                <a:srgbClr val="FFFF00"/>
              </a:solidFill>
              <a:ea typeface="方正姚体" pitchFamily="2" charset="-122"/>
            </a:endParaRPr>
          </a:p>
          <a:p>
            <a:pPr>
              <a:lnSpc>
                <a:spcPct val="120000"/>
              </a:lnSpc>
              <a:buNone/>
            </a:pPr>
            <a:r>
              <a:rPr lang="zh-CN" altLang="en-US" sz="4800" b="1" dirty="0">
                <a:solidFill>
                  <a:srgbClr val="FFFF00"/>
                </a:solidFill>
                <a:ea typeface="方正姚体" pitchFamily="2" charset="-122"/>
              </a:rPr>
              <a:t>林寒涧肃</a:t>
            </a:r>
            <a:r>
              <a:rPr lang="en-US" altLang="zh-CN" sz="4800" b="1">
                <a:solidFill>
                  <a:srgbClr val="FFFF00"/>
                </a:solidFill>
                <a:ea typeface="方正姚体" pitchFamily="2" charset="-122"/>
              </a:rPr>
              <a:t>——</a:t>
            </a:r>
          </a:p>
          <a:p>
            <a:pPr>
              <a:lnSpc>
                <a:spcPct val="120000"/>
              </a:lnSpc>
            </a:pPr>
            <a:endParaRPr lang="en-US" altLang="zh-CN" sz="4800" b="1">
              <a:solidFill>
                <a:srgbClr val="FFFF00"/>
              </a:solidFill>
              <a:ea typeface="方正姚体" pitchFamily="2" charset="-122"/>
            </a:endParaRPr>
          </a:p>
          <a:p>
            <a:pPr>
              <a:lnSpc>
                <a:spcPct val="120000"/>
              </a:lnSpc>
            </a:pPr>
            <a:endParaRPr lang="en-US" altLang="zh-CN" sz="4800" b="1">
              <a:solidFill>
                <a:srgbClr val="FFFF00"/>
              </a:solidFill>
              <a:ea typeface="方正姚体" pitchFamily="2" charset="-122"/>
            </a:endParaRPr>
          </a:p>
        </p:txBody>
      </p:sp>
      <p:sp>
        <p:nvSpPr>
          <p:cNvPr id="104451" name="左大括号 104450"/>
          <p:cNvSpPr/>
          <p:nvPr/>
        </p:nvSpPr>
        <p:spPr>
          <a:xfrm>
            <a:off x="0" y="1143000"/>
            <a:ext cx="304800" cy="1295400"/>
          </a:xfrm>
          <a:prstGeom prst="leftBrace">
            <a:avLst>
              <a:gd name="adj1" fmla="val 35396"/>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
        <p:nvSpPr>
          <p:cNvPr id="104452" name="左大括号 104451"/>
          <p:cNvSpPr/>
          <p:nvPr/>
        </p:nvSpPr>
        <p:spPr>
          <a:xfrm>
            <a:off x="0" y="3429000"/>
            <a:ext cx="304800" cy="1447800"/>
          </a:xfrm>
          <a:prstGeom prst="leftBrace">
            <a:avLst>
              <a:gd name="adj1" fmla="val 39561"/>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
        <p:nvSpPr>
          <p:cNvPr id="104453" name="文本框 104452"/>
          <p:cNvSpPr txBox="1"/>
          <p:nvPr/>
        </p:nvSpPr>
        <p:spPr>
          <a:xfrm>
            <a:off x="3492500" y="981075"/>
            <a:ext cx="5975350" cy="2287588"/>
          </a:xfrm>
          <a:prstGeom prst="rect">
            <a:avLst/>
          </a:prstGeom>
          <a:noFill/>
          <a:ln w="9525">
            <a:noFill/>
          </a:ln>
        </p:spPr>
        <p:txBody>
          <a:bodyPr anchor="t">
            <a:spAutoFit/>
          </a:bodyPr>
          <a:lstStyle/>
          <a:p>
            <a:pPr lvl="0" indent="0">
              <a:spcBef>
                <a:spcPct val="50000"/>
              </a:spcBef>
            </a:pPr>
            <a:r>
              <a:rPr lang="zh-CN" altLang="en-US" sz="4800" b="1" dirty="0">
                <a:solidFill>
                  <a:schemeClr val="bg1"/>
                </a:solidFill>
                <a:latin typeface="Times New Roman" panose="02020603050405020304" pitchFamily="18" charset="0"/>
                <a:ea typeface="方正姚体" pitchFamily="2" charset="-122"/>
              </a:rPr>
              <a:t>重重叠叠的岩峰像屏障一样（重叠岩嶂）</a:t>
            </a:r>
            <a:r>
              <a:rPr lang="zh-CN" altLang="en-US" sz="4800" b="1" dirty="0">
                <a:latin typeface="Times New Roman" panose="02020603050405020304" pitchFamily="18" charset="0"/>
                <a:ea typeface="方正姚体" pitchFamily="2" charset="-122"/>
              </a:rPr>
              <a:t/>
            </a:r>
            <a:br>
              <a:rPr lang="zh-CN" altLang="en-US" sz="4800" b="1" dirty="0">
                <a:latin typeface="Times New Roman" panose="02020603050405020304" pitchFamily="18" charset="0"/>
                <a:ea typeface="方正姚体" pitchFamily="2" charset="-122"/>
              </a:rPr>
            </a:br>
            <a:endParaRPr lang="zh-CN" altLang="en-US" sz="4800" b="1">
              <a:latin typeface="Times New Roman" panose="02020603050405020304" pitchFamily="18" charset="0"/>
              <a:ea typeface="方正姚体" pitchFamily="2" charset="-122"/>
            </a:endParaRPr>
          </a:p>
        </p:txBody>
      </p:sp>
      <p:sp>
        <p:nvSpPr>
          <p:cNvPr id="104454" name="文本框 104453"/>
          <p:cNvSpPr txBox="1"/>
          <p:nvPr/>
        </p:nvSpPr>
        <p:spPr>
          <a:xfrm>
            <a:off x="3492500" y="2924175"/>
            <a:ext cx="5651500" cy="1555750"/>
          </a:xfrm>
          <a:prstGeom prst="rect">
            <a:avLst/>
          </a:prstGeom>
          <a:noFill/>
          <a:ln w="9525">
            <a:noFill/>
          </a:ln>
        </p:spPr>
        <p:txBody>
          <a:bodyPr anchor="t">
            <a:spAutoFit/>
          </a:bodyPr>
          <a:lstStyle/>
          <a:p>
            <a:pPr lvl="0" indent="0">
              <a:spcBef>
                <a:spcPct val="50000"/>
              </a:spcBef>
            </a:pPr>
            <a:r>
              <a:rPr lang="zh-CN" altLang="en-US" sz="4800" b="1" dirty="0">
                <a:solidFill>
                  <a:schemeClr val="bg1"/>
                </a:solidFill>
                <a:latin typeface="Times New Roman" panose="02020603050405020304" pitchFamily="18" charset="0"/>
                <a:ea typeface="方正姚体" pitchFamily="2" charset="-122"/>
              </a:rPr>
              <a:t>遮盖住了蓝天和太阳（隐蔽天日）</a:t>
            </a:r>
            <a:endParaRPr lang="zh-CN" altLang="en-US" sz="4800" b="1">
              <a:solidFill>
                <a:schemeClr val="bg1"/>
              </a:solidFill>
              <a:latin typeface="Times New Roman" panose="02020603050405020304" pitchFamily="18" charset="0"/>
              <a:ea typeface="方正姚体" pitchFamily="2" charset="-122"/>
            </a:endParaRPr>
          </a:p>
        </p:txBody>
      </p:sp>
      <p:sp>
        <p:nvSpPr>
          <p:cNvPr id="104455" name="文本框 104454"/>
          <p:cNvSpPr txBox="1"/>
          <p:nvPr/>
        </p:nvSpPr>
        <p:spPr>
          <a:xfrm>
            <a:off x="3419475" y="4941888"/>
            <a:ext cx="5976938" cy="1555750"/>
          </a:xfrm>
          <a:prstGeom prst="rect">
            <a:avLst/>
          </a:prstGeom>
          <a:noFill/>
          <a:ln w="9525">
            <a:noFill/>
          </a:ln>
        </p:spPr>
        <p:txBody>
          <a:bodyPr anchor="t">
            <a:spAutoFit/>
          </a:bodyPr>
          <a:lstStyle/>
          <a:p>
            <a:pPr lvl="0" indent="0">
              <a:spcBef>
                <a:spcPct val="50000"/>
              </a:spcBef>
            </a:pPr>
            <a:r>
              <a:rPr lang="zh-CN" altLang="en-US" sz="4800" b="1" dirty="0">
                <a:solidFill>
                  <a:schemeClr val="bg1"/>
                </a:solidFill>
                <a:latin typeface="方正姚体" pitchFamily="2" charset="-122"/>
                <a:ea typeface="方正姚体" pitchFamily="2" charset="-122"/>
              </a:rPr>
              <a:t>树林山涧里一片清冷寂静（林涧寒肃）</a:t>
            </a:r>
            <a:endParaRPr lang="zh-CN" altLang="en-US" sz="4800" b="1">
              <a:solidFill>
                <a:schemeClr val="bg1"/>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4450">
                                            <p:txEl>
                                              <p:pRg st="0" end="0"/>
                                            </p:txEl>
                                          </p:spTgt>
                                        </p:tgtEl>
                                        <p:attrNameLst>
                                          <p:attrName>style.visibility</p:attrName>
                                        </p:attrNameLst>
                                      </p:cBhvr>
                                      <p:to>
                                        <p:strVal val="visible"/>
                                      </p:to>
                                    </p:set>
                                    <p:animEffect transition="in" filter="wipe(left)">
                                      <p:cBhvr>
                                        <p:cTn id="7" dur="500"/>
                                        <p:tgtEl>
                                          <p:spTgt spid="1044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450">
                                            <p:txEl>
                                              <p:pRg st="1" end="1"/>
                                            </p:txEl>
                                          </p:spTgt>
                                        </p:tgtEl>
                                        <p:attrNameLst>
                                          <p:attrName>style.visibility</p:attrName>
                                        </p:attrNameLst>
                                      </p:cBhvr>
                                      <p:to>
                                        <p:strVal val="visible"/>
                                      </p:to>
                                    </p:set>
                                    <p:animEffect transition="in" filter="wipe(left)">
                                      <p:cBhvr>
                                        <p:cTn id="12" dur="500"/>
                                        <p:tgtEl>
                                          <p:spTgt spid="1044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4450">
                                            <p:txEl>
                                              <p:pRg st="3" end="3"/>
                                            </p:txEl>
                                          </p:spTgt>
                                        </p:tgtEl>
                                        <p:attrNameLst>
                                          <p:attrName>style.visibility</p:attrName>
                                        </p:attrNameLst>
                                      </p:cBhvr>
                                      <p:to>
                                        <p:strVal val="visible"/>
                                      </p:to>
                                    </p:set>
                                    <p:animEffect transition="in" filter="wipe(left)">
                                      <p:cBhvr>
                                        <p:cTn id="17" dur="500"/>
                                        <p:tgtEl>
                                          <p:spTgt spid="10445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4450">
                                            <p:txEl>
                                              <p:pRg st="5" end="5"/>
                                            </p:txEl>
                                          </p:spTgt>
                                        </p:tgtEl>
                                        <p:attrNameLst>
                                          <p:attrName>style.visibility</p:attrName>
                                        </p:attrNameLst>
                                      </p:cBhvr>
                                      <p:to>
                                        <p:strVal val="visible"/>
                                      </p:to>
                                    </p:set>
                                    <p:animEffect transition="in" filter="wipe(left)">
                                      <p:cBhvr>
                                        <p:cTn id="22" dur="500"/>
                                        <p:tgtEl>
                                          <p:spTgt spid="104450">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1044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4452"/>
                                        </p:tgtEl>
                                        <p:attrNameLst>
                                          <p:attrName>style.visibility</p:attrName>
                                        </p:attrNameLst>
                                      </p:cBhvr>
                                      <p:to>
                                        <p:strVal val="visible"/>
                                      </p:to>
                                    </p:set>
                                    <p:anim calcmode="lin" valueType="num">
                                      <p:cBhvr additive="base">
                                        <p:cTn id="31" dur="500" fill="hold"/>
                                        <p:tgtEl>
                                          <p:spTgt spid="104452"/>
                                        </p:tgtEl>
                                        <p:attrNameLst>
                                          <p:attrName>ppt_x</p:attrName>
                                        </p:attrNameLst>
                                      </p:cBhvr>
                                      <p:tavLst>
                                        <p:tav tm="0">
                                          <p:val>
                                            <p:strVal val="0-#ppt_w/2"/>
                                          </p:val>
                                        </p:tav>
                                        <p:tav tm="100000">
                                          <p:val>
                                            <p:strVal val="#ppt_x"/>
                                          </p:val>
                                        </p:tav>
                                      </p:tavLst>
                                    </p:anim>
                                    <p:anim calcmode="lin" valueType="num">
                                      <p:cBhvr additive="base">
                                        <p:cTn id="32" dur="500" fill="hold"/>
                                        <p:tgtEl>
                                          <p:spTgt spid="10445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wd">
                                    <p:tmAbs val="300"/>
                                  </p:iterate>
                                  <p:childTnLst>
                                    <p:set>
                                      <p:cBhvr>
                                        <p:cTn id="36" dur="1" fill="hold">
                                          <p:stCondLst>
                                            <p:cond delay="299"/>
                                          </p:stCondLst>
                                        </p:cTn>
                                        <p:tgtEl>
                                          <p:spTgt spid="10445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04454"/>
                                        </p:tgtEl>
                                        <p:attrNameLst>
                                          <p:attrName>style.visibility</p:attrName>
                                        </p:attrNameLst>
                                      </p:cBhvr>
                                      <p:to>
                                        <p:strVal val="visible"/>
                                      </p:to>
                                    </p:set>
                                    <p:animEffect transition="in" filter="randombar(horizontal)">
                                      <p:cBhvr>
                                        <p:cTn id="41" dur="500"/>
                                        <p:tgtEl>
                                          <p:spTgt spid="104454"/>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04455"/>
                                        </p:tgtEl>
                                        <p:attrNameLst>
                                          <p:attrName>style.visibility</p:attrName>
                                        </p:attrNameLst>
                                      </p:cBhvr>
                                      <p:to>
                                        <p:strVal val="visible"/>
                                      </p:to>
                                    </p:set>
                                    <p:animEffect transition="in" filter="blinds(horizontal)">
                                      <p:cBhvr>
                                        <p:cTn id="46" dur="500"/>
                                        <p:tgtEl>
                                          <p:spTgt spid="104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uild="p"/>
      <p:bldP spid="104453" grpId="0"/>
      <p:bldP spid="104454" grpId="0"/>
      <p:bldP spid="10445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矩形 102402"/>
          <p:cNvSpPr/>
          <p:nvPr/>
        </p:nvSpPr>
        <p:spPr>
          <a:xfrm>
            <a:off x="0" y="765175"/>
            <a:ext cx="4152900" cy="823913"/>
          </a:xfrm>
          <a:prstGeom prst="rect">
            <a:avLst/>
          </a:prstGeom>
          <a:noFill/>
          <a:ln w="9525">
            <a:noFill/>
          </a:ln>
        </p:spPr>
        <p:txBody>
          <a:bodyPr anchor="t">
            <a:spAutoFit/>
          </a:bodyPr>
          <a:lstStyle/>
          <a:p>
            <a:pPr lvl="0" indent="0" eaLnBrk="0" hangingPunct="0"/>
            <a:r>
              <a:rPr lang="zh-CN" altLang="en-US" sz="4800" b="1" dirty="0">
                <a:solidFill>
                  <a:srgbClr val="FFFF00"/>
                </a:solidFill>
                <a:latin typeface="Times New Roman" panose="02020603050405020304" pitchFamily="18" charset="0"/>
                <a:ea typeface="方正姚体" pitchFamily="2" charset="-122"/>
              </a:rPr>
              <a:t>清荣峻茂</a:t>
            </a:r>
            <a:r>
              <a:rPr lang="en-US" altLang="zh-CN" sz="4800" b="1">
                <a:solidFill>
                  <a:srgbClr val="FFFF00"/>
                </a:solidFill>
                <a:latin typeface="Times New Roman" panose="02020603050405020304" pitchFamily="18" charset="0"/>
                <a:ea typeface="方正姚体" pitchFamily="2" charset="-122"/>
              </a:rPr>
              <a:t>——</a:t>
            </a:r>
          </a:p>
        </p:txBody>
      </p:sp>
      <p:sp>
        <p:nvSpPr>
          <p:cNvPr id="48131" name="矩形 102403"/>
          <p:cNvSpPr/>
          <p:nvPr/>
        </p:nvSpPr>
        <p:spPr>
          <a:xfrm>
            <a:off x="0" y="1844675"/>
            <a:ext cx="4038600" cy="4908550"/>
          </a:xfrm>
          <a:prstGeom prst="rect">
            <a:avLst/>
          </a:prstGeom>
          <a:noFill/>
          <a:ln w="9525">
            <a:noFill/>
          </a:ln>
        </p:spPr>
        <p:txBody>
          <a:bodyPr anchor="t">
            <a:spAutoFit/>
          </a:bodyPr>
          <a:lstStyle/>
          <a:p>
            <a:pPr lvl="0" indent="0" eaLnBrk="0" hangingPunct="0"/>
            <a:endParaRPr lang="en-US" altLang="zh-CN" b="1" u="sng" dirty="0">
              <a:solidFill>
                <a:srgbClr val="FFFF00"/>
              </a:solidFill>
              <a:latin typeface="楷体_GB2312" panose="02010609030101010101" pitchFamily="49" charset="-122"/>
              <a:ea typeface="楷体_GB2312" panose="02010609030101010101" pitchFamily="49" charset="-122"/>
            </a:endParaRPr>
          </a:p>
          <a:p>
            <a:pPr lvl="0" indent="0" eaLnBrk="0" hangingPunct="0">
              <a:lnSpc>
                <a:spcPct val="115000"/>
              </a:lnSpc>
            </a:pPr>
            <a:r>
              <a:rPr lang="zh-CN" altLang="en-US" sz="4800" b="1" dirty="0">
                <a:solidFill>
                  <a:srgbClr val="FFFF00"/>
                </a:solidFill>
                <a:latin typeface="方正姚体" pitchFamily="2" charset="-122"/>
                <a:ea typeface="方正姚体" pitchFamily="2" charset="-122"/>
              </a:rPr>
              <a:t>飞漱其间</a:t>
            </a:r>
            <a:r>
              <a:rPr lang="en-US" altLang="zh-CN" sz="4800" b="1">
                <a:solidFill>
                  <a:srgbClr val="FFFF00"/>
                </a:solidFill>
                <a:latin typeface="方正姚体" pitchFamily="2" charset="-122"/>
                <a:ea typeface="方正姚体" pitchFamily="2" charset="-122"/>
              </a:rPr>
              <a:t>——</a:t>
            </a:r>
            <a:r>
              <a:rPr lang="en-US" altLang="zh-CN" sz="4800" b="1">
                <a:latin typeface="方正姚体" pitchFamily="2" charset="-122"/>
                <a:ea typeface="方正姚体" pitchFamily="2" charset="-122"/>
              </a:rPr>
              <a:t/>
            </a:r>
            <a:br>
              <a:rPr lang="en-US" altLang="zh-CN" sz="4800" b="1">
                <a:latin typeface="方正姚体" pitchFamily="2" charset="-122"/>
                <a:ea typeface="方正姚体" pitchFamily="2" charset="-122"/>
              </a:rPr>
            </a:br>
            <a:endParaRPr lang="en-US" altLang="zh-CN" sz="4800" b="1">
              <a:latin typeface="方正姚体" pitchFamily="2" charset="-122"/>
              <a:ea typeface="方正姚体" pitchFamily="2" charset="-122"/>
            </a:endParaRPr>
          </a:p>
          <a:p>
            <a:pPr lvl="0" indent="0" eaLnBrk="0" hangingPunct="0">
              <a:lnSpc>
                <a:spcPct val="115000"/>
              </a:lnSpc>
            </a:pPr>
            <a:endParaRPr lang="en-US" altLang="zh-CN" sz="4800" b="1">
              <a:solidFill>
                <a:srgbClr val="FFFF00"/>
              </a:solidFill>
              <a:latin typeface="方正姚体" pitchFamily="2" charset="-122"/>
              <a:ea typeface="方正姚体" pitchFamily="2" charset="-122"/>
            </a:endParaRPr>
          </a:p>
          <a:p>
            <a:pPr lvl="0" indent="0" eaLnBrk="0" hangingPunct="0">
              <a:lnSpc>
                <a:spcPct val="115000"/>
              </a:lnSpc>
            </a:pPr>
            <a:r>
              <a:rPr lang="zh-CN" altLang="en-US" sz="4800" b="1" dirty="0">
                <a:solidFill>
                  <a:srgbClr val="FFFF00"/>
                </a:solidFill>
                <a:latin typeface="方正姚体" pitchFamily="2" charset="-122"/>
                <a:ea typeface="方正姚体" pitchFamily="2" charset="-122"/>
              </a:rPr>
              <a:t>朝发白帝</a:t>
            </a:r>
            <a:r>
              <a:rPr lang="en-US" altLang="zh-CN" sz="4800" b="1">
                <a:solidFill>
                  <a:srgbClr val="FFFF00"/>
                </a:solidFill>
                <a:latin typeface="方正姚体" pitchFamily="2" charset="-122"/>
                <a:ea typeface="方正姚体" pitchFamily="2" charset="-122"/>
              </a:rPr>
              <a:t>——</a:t>
            </a:r>
            <a:endParaRPr lang="en-US" altLang="zh-CN" sz="4800" b="1">
              <a:latin typeface="方正姚体" pitchFamily="2" charset="-122"/>
              <a:ea typeface="方正姚体" pitchFamily="2" charset="-122"/>
            </a:endParaRPr>
          </a:p>
          <a:p>
            <a:pPr lvl="0" indent="0" eaLnBrk="0" hangingPunct="0">
              <a:lnSpc>
                <a:spcPct val="115000"/>
              </a:lnSpc>
            </a:pPr>
            <a:endParaRPr lang="en-US" altLang="zh-CN" sz="4800" b="1" dirty="0">
              <a:latin typeface="方正姚体" pitchFamily="2" charset="-122"/>
              <a:ea typeface="方正姚体" pitchFamily="2" charset="-122"/>
            </a:endParaRPr>
          </a:p>
        </p:txBody>
      </p:sp>
      <p:sp>
        <p:nvSpPr>
          <p:cNvPr id="48132" name="左大括号 102404"/>
          <p:cNvSpPr/>
          <p:nvPr/>
        </p:nvSpPr>
        <p:spPr>
          <a:xfrm>
            <a:off x="762000" y="1905000"/>
            <a:ext cx="76200" cy="2514600"/>
          </a:xfrm>
          <a:prstGeom prst="leftBrace">
            <a:avLst>
              <a:gd name="adj1" fmla="val 275000"/>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
        <p:nvSpPr>
          <p:cNvPr id="102406" name="矩形 102405"/>
          <p:cNvSpPr/>
          <p:nvPr/>
        </p:nvSpPr>
        <p:spPr>
          <a:xfrm>
            <a:off x="3635375" y="692150"/>
            <a:ext cx="5992813" cy="823913"/>
          </a:xfrm>
          <a:prstGeom prst="rect">
            <a:avLst/>
          </a:prstGeom>
          <a:noFill/>
          <a:ln w="9525">
            <a:noFill/>
          </a:ln>
        </p:spPr>
        <p:txBody>
          <a:bodyPr anchor="t">
            <a:spAutoFit/>
          </a:bodyPr>
          <a:lstStyle/>
          <a:p>
            <a:pPr lvl="0" indent="0" eaLnBrk="0" hangingPunct="0"/>
            <a:r>
              <a:rPr lang="zh-CN" altLang="en-US" sz="4800" b="1" dirty="0">
                <a:solidFill>
                  <a:schemeClr val="bg1"/>
                </a:solidFill>
                <a:latin typeface="Times New Roman" panose="02020603050405020304" pitchFamily="18" charset="0"/>
                <a:ea typeface="方正姚体" pitchFamily="2" charset="-122"/>
              </a:rPr>
              <a:t>水清树荣山峻草茂</a:t>
            </a:r>
            <a:endParaRPr lang="zh-CN" altLang="en-US" sz="4800" b="1">
              <a:solidFill>
                <a:schemeClr val="bg1"/>
              </a:solidFill>
              <a:latin typeface="Times New Roman" panose="02020603050405020304" pitchFamily="18" charset="0"/>
              <a:ea typeface="方正姚体" pitchFamily="2" charset="-122"/>
            </a:endParaRPr>
          </a:p>
        </p:txBody>
      </p:sp>
      <p:sp>
        <p:nvSpPr>
          <p:cNvPr id="102407" name="矩形 102406"/>
          <p:cNvSpPr/>
          <p:nvPr/>
        </p:nvSpPr>
        <p:spPr>
          <a:xfrm>
            <a:off x="3635375" y="1916113"/>
            <a:ext cx="7273925" cy="2287587"/>
          </a:xfrm>
          <a:prstGeom prst="rect">
            <a:avLst/>
          </a:prstGeom>
          <a:noFill/>
          <a:ln w="9525">
            <a:noFill/>
          </a:ln>
        </p:spPr>
        <p:txBody>
          <a:bodyPr anchor="t">
            <a:spAutoFit/>
          </a:bodyPr>
          <a:lstStyle/>
          <a:p>
            <a:pPr lvl="0" indent="0" eaLnBrk="0" hangingPunct="0"/>
            <a:r>
              <a:rPr lang="zh-CN" altLang="en-US" sz="4800" b="1" dirty="0">
                <a:solidFill>
                  <a:srgbClr val="FFFF00"/>
                </a:solidFill>
                <a:latin typeface="Times New Roman" panose="02020603050405020304" pitchFamily="18" charset="0"/>
                <a:ea typeface="方正姚体" pitchFamily="2" charset="-122"/>
              </a:rPr>
              <a:t>（于）其间飞漱</a:t>
            </a:r>
          </a:p>
          <a:p>
            <a:pPr lvl="0" indent="0" eaLnBrk="0" hangingPunct="0"/>
            <a:r>
              <a:rPr lang="zh-CN" altLang="en-US" sz="4800" b="1" dirty="0">
                <a:solidFill>
                  <a:schemeClr val="bg1"/>
                </a:solidFill>
                <a:latin typeface="Times New Roman" panose="02020603050405020304" pitchFamily="18" charset="0"/>
                <a:ea typeface="方正姚体" pitchFamily="2" charset="-122"/>
              </a:rPr>
              <a:t>在怪柏中间飞泻冲荡</a:t>
            </a:r>
          </a:p>
          <a:p>
            <a:pPr lvl="0" indent="0" eaLnBrk="0" hangingPunct="0"/>
            <a:r>
              <a:rPr lang="zh-CN" altLang="en-US" sz="4800" b="1" dirty="0">
                <a:solidFill>
                  <a:schemeClr val="bg1"/>
                </a:solidFill>
                <a:latin typeface="Times New Roman" panose="02020603050405020304" pitchFamily="18" charset="0"/>
                <a:ea typeface="方正姚体" pitchFamily="2" charset="-122"/>
              </a:rPr>
              <a:t>而下</a:t>
            </a:r>
            <a:endParaRPr lang="zh-CN" altLang="en-US" sz="4800" b="1">
              <a:solidFill>
                <a:schemeClr val="bg1"/>
              </a:solidFill>
              <a:latin typeface="Times New Roman" panose="02020603050405020304" pitchFamily="18" charset="0"/>
              <a:ea typeface="方正姚体" pitchFamily="2" charset="-122"/>
            </a:endParaRPr>
          </a:p>
        </p:txBody>
      </p:sp>
      <p:sp>
        <p:nvSpPr>
          <p:cNvPr id="102408" name="矩形 102407"/>
          <p:cNvSpPr/>
          <p:nvPr/>
        </p:nvSpPr>
        <p:spPr>
          <a:xfrm>
            <a:off x="3708400" y="4570413"/>
            <a:ext cx="5086350" cy="2287587"/>
          </a:xfrm>
          <a:prstGeom prst="rect">
            <a:avLst/>
          </a:prstGeom>
          <a:noFill/>
          <a:ln w="9525">
            <a:noFill/>
          </a:ln>
        </p:spPr>
        <p:txBody>
          <a:bodyPr wrap="none" anchor="t">
            <a:spAutoFit/>
          </a:bodyPr>
          <a:lstStyle/>
          <a:p>
            <a:pPr lvl="0" indent="0" eaLnBrk="0" hangingPunct="0"/>
            <a:r>
              <a:rPr lang="zh-CN" altLang="en-US" sz="4800" b="1" dirty="0">
                <a:solidFill>
                  <a:srgbClr val="FFFF00"/>
                </a:solidFill>
                <a:latin typeface="Times New Roman" panose="02020603050405020304" pitchFamily="18" charset="0"/>
                <a:ea typeface="方正姚体" pitchFamily="2" charset="-122"/>
              </a:rPr>
              <a:t>朝发（于）白帝</a:t>
            </a:r>
          </a:p>
          <a:p>
            <a:pPr lvl="0" indent="0" eaLnBrk="0" hangingPunct="0"/>
            <a:r>
              <a:rPr lang="zh-CN" altLang="en-US" sz="4800" b="1" dirty="0">
                <a:solidFill>
                  <a:schemeClr val="bg1"/>
                </a:solidFill>
                <a:latin typeface="Times New Roman" panose="02020603050405020304" pitchFamily="18" charset="0"/>
                <a:ea typeface="方正姚体" pitchFamily="2" charset="-122"/>
              </a:rPr>
              <a:t>早晨从白帝城出发</a:t>
            </a:r>
          </a:p>
          <a:p>
            <a:pPr lvl="0" indent="0" eaLnBrk="0" hangingPunct="0"/>
            <a:endParaRPr lang="zh-CN" altLang="en-US" sz="4800" b="1">
              <a:solidFill>
                <a:srgbClr val="FFFF00"/>
              </a:solidFill>
              <a:latin typeface="Times New Roman" panose="02020603050405020304" pitchFamily="18" charset="0"/>
              <a:ea typeface="方正姚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06"/>
                                        </p:tgtEl>
                                        <p:attrNameLst>
                                          <p:attrName>style.visibility</p:attrName>
                                        </p:attrNameLst>
                                      </p:cBhvr>
                                      <p:to>
                                        <p:strVal val="visible"/>
                                      </p:to>
                                    </p:set>
                                    <p:animEffect transition="in" filter="dissolve">
                                      <p:cBhvr>
                                        <p:cTn id="7" dur="500"/>
                                        <p:tgtEl>
                                          <p:spTgt spid="10240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2407"/>
                                        </p:tgtEl>
                                        <p:attrNameLst>
                                          <p:attrName>style.visibility</p:attrName>
                                        </p:attrNameLst>
                                      </p:cBhvr>
                                      <p:to>
                                        <p:strVal val="visible"/>
                                      </p:to>
                                    </p:set>
                                    <p:animEffect transition="in" filter="dissolve">
                                      <p:cBhvr>
                                        <p:cTn id="12" dur="500"/>
                                        <p:tgtEl>
                                          <p:spTgt spid="10240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2408"/>
                                        </p:tgtEl>
                                        <p:attrNameLst>
                                          <p:attrName>style.visibility</p:attrName>
                                        </p:attrNameLst>
                                      </p:cBhvr>
                                      <p:to>
                                        <p:strVal val="visible"/>
                                      </p:to>
                                    </p:set>
                                    <p:animEffect transition="in" filter="dissolve">
                                      <p:cBhvr>
                                        <p:cTn id="17" dur="500"/>
                                        <p:tgtEl>
                                          <p:spTgt spid="102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6" grpId="0"/>
      <p:bldP spid="102407" grpId="0"/>
      <p:bldP spid="102408"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642" name="内容占位符 112641"/>
          <p:cNvSpPr>
            <a:spLocks noGrp="1"/>
          </p:cNvSpPr>
          <p:nvPr>
            <p:ph idx="1"/>
          </p:nvPr>
        </p:nvSpPr>
        <p:spPr>
          <a:xfrm>
            <a:off x="0" y="-242887"/>
            <a:ext cx="9144000" cy="6408737"/>
          </a:xfrm>
          <a:ln/>
        </p:spPr>
        <p:txBody>
          <a:bodyPr anchor="t"/>
          <a:lstStyle/>
          <a:p>
            <a:pPr>
              <a:buNone/>
            </a:pPr>
            <a:endParaRPr lang="en-US" altLang="zh-CN" sz="2800" b="1" dirty="0">
              <a:solidFill>
                <a:srgbClr val="FFFF00"/>
              </a:solidFill>
              <a:ea typeface="华文行楷" pitchFamily="2" charset="-122"/>
            </a:endParaRPr>
          </a:p>
          <a:p>
            <a:pPr>
              <a:buNone/>
            </a:pPr>
            <a:r>
              <a:rPr lang="zh-CN" altLang="en-US" sz="4800" b="1" dirty="0">
                <a:solidFill>
                  <a:srgbClr val="FFFF00"/>
                </a:solidFill>
                <a:ea typeface="方正姚体" pitchFamily="2" charset="-122"/>
              </a:rPr>
              <a:t>自非亭午夜分，不见曦月</a:t>
            </a:r>
            <a:r>
              <a:rPr lang="en-US" altLang="zh-CN" sz="4800" b="1">
                <a:solidFill>
                  <a:srgbClr val="FFFF00"/>
                </a:solidFill>
                <a:ea typeface="方正姚体" pitchFamily="2" charset="-122"/>
              </a:rPr>
              <a:t>——</a:t>
            </a:r>
          </a:p>
          <a:p>
            <a:endParaRPr lang="en-US" altLang="zh-CN" sz="4800" b="1">
              <a:solidFill>
                <a:srgbClr val="FFFF00"/>
              </a:solidFill>
              <a:ea typeface="方正姚体" pitchFamily="2" charset="-122"/>
            </a:endParaRPr>
          </a:p>
          <a:p>
            <a:pPr>
              <a:buNone/>
            </a:pPr>
            <a:endParaRPr lang="en-US" altLang="zh-CN" sz="4800" b="1">
              <a:solidFill>
                <a:srgbClr val="FFFF00"/>
              </a:solidFill>
              <a:ea typeface="方正姚体" pitchFamily="2" charset="-122"/>
            </a:endParaRPr>
          </a:p>
          <a:p>
            <a:pPr>
              <a:buNone/>
            </a:pPr>
            <a:r>
              <a:rPr lang="zh-CN" altLang="en-US" sz="4800" b="1" dirty="0">
                <a:solidFill>
                  <a:srgbClr val="FFFF00"/>
                </a:solidFill>
                <a:ea typeface="方正姚体" pitchFamily="2" charset="-122"/>
              </a:rPr>
              <a:t>素湍绿潭，回清倒影</a:t>
            </a:r>
            <a:r>
              <a:rPr lang="en-US" altLang="zh-CN" sz="4800" b="1">
                <a:solidFill>
                  <a:srgbClr val="FFFF00"/>
                </a:solidFill>
                <a:ea typeface="方正姚体" pitchFamily="2" charset="-122"/>
              </a:rPr>
              <a:t>——</a:t>
            </a:r>
          </a:p>
          <a:p>
            <a:endParaRPr lang="en-US" altLang="zh-CN" sz="4800" b="1">
              <a:solidFill>
                <a:srgbClr val="FFFF00"/>
              </a:solidFill>
              <a:ea typeface="方正姚体" pitchFamily="2" charset="-122"/>
            </a:endParaRPr>
          </a:p>
        </p:txBody>
      </p:sp>
      <p:sp>
        <p:nvSpPr>
          <p:cNvPr id="112643" name="左大括号 112642"/>
          <p:cNvSpPr/>
          <p:nvPr/>
        </p:nvSpPr>
        <p:spPr>
          <a:xfrm>
            <a:off x="0" y="1143000"/>
            <a:ext cx="304800" cy="1295400"/>
          </a:xfrm>
          <a:prstGeom prst="leftBrace">
            <a:avLst>
              <a:gd name="adj1" fmla="val 35396"/>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
        <p:nvSpPr>
          <p:cNvPr id="112644" name="左大括号 112643"/>
          <p:cNvSpPr/>
          <p:nvPr/>
        </p:nvSpPr>
        <p:spPr>
          <a:xfrm>
            <a:off x="0" y="3429000"/>
            <a:ext cx="304800" cy="1447800"/>
          </a:xfrm>
          <a:prstGeom prst="leftBrace">
            <a:avLst>
              <a:gd name="adj1" fmla="val 39561"/>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
        <p:nvSpPr>
          <p:cNvPr id="112648" name="文本框 112647"/>
          <p:cNvSpPr txBox="1"/>
          <p:nvPr/>
        </p:nvSpPr>
        <p:spPr>
          <a:xfrm>
            <a:off x="0" y="4005263"/>
            <a:ext cx="9324975" cy="3167062"/>
          </a:xfrm>
          <a:prstGeom prst="rect">
            <a:avLst/>
          </a:prstGeom>
          <a:noFill/>
          <a:ln w="9525">
            <a:noFill/>
          </a:ln>
        </p:spPr>
        <p:txBody>
          <a:bodyPr anchor="t">
            <a:spAutoFit/>
          </a:bodyPr>
          <a:lstStyle/>
          <a:p>
            <a:pPr lvl="0" indent="0">
              <a:lnSpc>
                <a:spcPct val="90000"/>
              </a:lnSpc>
              <a:spcBef>
                <a:spcPct val="20000"/>
              </a:spcBef>
              <a:buClr>
                <a:schemeClr val="accent2"/>
              </a:buClr>
              <a:buSzPct val="80000"/>
              <a:buFont typeface="Wingdings" panose="05000000000000000000" pitchFamily="2" charset="2"/>
              <a:buNone/>
            </a:pPr>
            <a:r>
              <a:rPr lang="en-US" altLang="zh-CN" sz="2800" b="1" dirty="0">
                <a:solidFill>
                  <a:srgbClr val="FFFF00"/>
                </a:solidFill>
                <a:latin typeface="Times New Roman" panose="02020603050405020304" pitchFamily="18" charset="0"/>
                <a:ea typeface="华文行楷" pitchFamily="2" charset="-122"/>
              </a:rPr>
              <a:t>             </a:t>
            </a:r>
            <a:r>
              <a:rPr lang="zh-CN" altLang="en-US" sz="4800" b="1" dirty="0">
                <a:solidFill>
                  <a:schemeClr val="bg1"/>
                </a:solidFill>
                <a:latin typeface="Times New Roman" panose="02020603050405020304" pitchFamily="18" charset="0"/>
                <a:ea typeface="方正姚体" pitchFamily="2" charset="-122"/>
              </a:rPr>
              <a:t>白色的急流，回旋着清波；碧绿的深水，映出了（山石林木的）倒影</a:t>
            </a:r>
          </a:p>
          <a:p>
            <a:pPr lvl="0" indent="0">
              <a:spcBef>
                <a:spcPct val="50000"/>
              </a:spcBef>
            </a:pPr>
            <a:endParaRPr lang="zh-CN" altLang="en-US" sz="4800" b="1">
              <a:solidFill>
                <a:schemeClr val="bg1"/>
              </a:solidFill>
              <a:latin typeface="Times New Roman" panose="02020603050405020304" pitchFamily="18" charset="0"/>
              <a:ea typeface="方正姚体" pitchFamily="2" charset="-122"/>
            </a:endParaRPr>
          </a:p>
        </p:txBody>
      </p:sp>
      <p:sp>
        <p:nvSpPr>
          <p:cNvPr id="112649" name="文本框 112648"/>
          <p:cNvSpPr txBox="1"/>
          <p:nvPr/>
        </p:nvSpPr>
        <p:spPr>
          <a:xfrm>
            <a:off x="0" y="1196975"/>
            <a:ext cx="8893175" cy="2654300"/>
          </a:xfrm>
          <a:prstGeom prst="rect">
            <a:avLst/>
          </a:prstGeom>
          <a:noFill/>
          <a:ln w="9525">
            <a:noFill/>
          </a:ln>
        </p:spPr>
        <p:txBody>
          <a:bodyPr anchor="t">
            <a:spAutoFit/>
          </a:bodyPr>
          <a:lstStyle/>
          <a:p>
            <a:pPr lvl="0" indent="0">
              <a:spcBef>
                <a:spcPct val="20000"/>
              </a:spcBef>
              <a:buClr>
                <a:schemeClr val="accent2"/>
              </a:buClr>
              <a:buSzPct val="80000"/>
              <a:buFont typeface="Wingdings" panose="05000000000000000000" pitchFamily="2" charset="2"/>
              <a:buNone/>
            </a:pPr>
            <a:r>
              <a:rPr lang="en-US" altLang="zh-CN" sz="2800" b="1" dirty="0">
                <a:latin typeface="Times New Roman" panose="02020603050405020304" pitchFamily="18" charset="0"/>
                <a:ea typeface="方正姚体" pitchFamily="2" charset="-122"/>
              </a:rPr>
              <a:t>             </a:t>
            </a:r>
            <a:r>
              <a:rPr lang="zh-CN" altLang="en-US" sz="4800" b="1" dirty="0">
                <a:solidFill>
                  <a:schemeClr val="bg1"/>
                </a:solidFill>
                <a:latin typeface="Times New Roman" panose="02020603050405020304" pitchFamily="18" charset="0"/>
                <a:ea typeface="方正姚体" pitchFamily="2" charset="-122"/>
              </a:rPr>
              <a:t>如果不是正午见不到太阳，不是半夜见不到月亮</a:t>
            </a:r>
          </a:p>
          <a:p>
            <a:pPr lvl="0" indent="0">
              <a:spcBef>
                <a:spcPct val="50000"/>
              </a:spcBef>
            </a:pPr>
            <a:endParaRPr lang="zh-CN" altLang="en-US" sz="4800">
              <a:solidFill>
                <a:schemeClr val="bg1"/>
              </a:solidFill>
              <a:latin typeface="Times New Roman" panose="02020603050405020304" pitchFamily="18" charset="0"/>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42">
                                            <p:txEl>
                                              <p:pRg st="1" end="1"/>
                                            </p:txEl>
                                          </p:spTgt>
                                        </p:tgtEl>
                                        <p:attrNameLst>
                                          <p:attrName>style.visibility</p:attrName>
                                        </p:attrNameLst>
                                      </p:cBhvr>
                                      <p:to>
                                        <p:strVal val="visible"/>
                                      </p:to>
                                    </p:set>
                                    <p:animEffect transition="in" filter="wipe(left)">
                                      <p:cBhvr>
                                        <p:cTn id="7" dur="500"/>
                                        <p:tgtEl>
                                          <p:spTgt spid="11264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2">
                                            <p:txEl>
                                              <p:pRg st="4" end="4"/>
                                            </p:txEl>
                                          </p:spTgt>
                                        </p:tgtEl>
                                        <p:attrNameLst>
                                          <p:attrName>style.visibility</p:attrName>
                                        </p:attrNameLst>
                                      </p:cBhvr>
                                      <p:to>
                                        <p:strVal val="visible"/>
                                      </p:to>
                                    </p:set>
                                    <p:animEffect transition="in" filter="wipe(left)">
                                      <p:cBhvr>
                                        <p:cTn id="12" dur="500"/>
                                        <p:tgtEl>
                                          <p:spTgt spid="11264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1126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12644"/>
                                        </p:tgtEl>
                                        <p:attrNameLst>
                                          <p:attrName>style.visibility</p:attrName>
                                        </p:attrNameLst>
                                      </p:cBhvr>
                                      <p:to>
                                        <p:strVal val="visible"/>
                                      </p:to>
                                    </p:set>
                                    <p:anim calcmode="lin" valueType="num">
                                      <p:cBhvr additive="base">
                                        <p:cTn id="21" dur="500" fill="hold"/>
                                        <p:tgtEl>
                                          <p:spTgt spid="112644"/>
                                        </p:tgtEl>
                                        <p:attrNameLst>
                                          <p:attrName>ppt_x</p:attrName>
                                        </p:attrNameLst>
                                      </p:cBhvr>
                                      <p:tavLst>
                                        <p:tav tm="0">
                                          <p:val>
                                            <p:strVal val="0-#ppt_w/2"/>
                                          </p:val>
                                        </p:tav>
                                        <p:tav tm="100000">
                                          <p:val>
                                            <p:strVal val="#ppt_x"/>
                                          </p:val>
                                        </p:tav>
                                      </p:tavLst>
                                    </p:anim>
                                    <p:anim calcmode="lin" valueType="num">
                                      <p:cBhvr additive="base">
                                        <p:cTn id="22" dur="500" fill="hold"/>
                                        <p:tgtEl>
                                          <p:spTgt spid="11264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2649"/>
                                        </p:tgtEl>
                                        <p:attrNameLst>
                                          <p:attrName>style.visibility</p:attrName>
                                        </p:attrNameLst>
                                      </p:cBhvr>
                                      <p:to>
                                        <p:strVal val="visible"/>
                                      </p:to>
                                    </p:set>
                                    <p:animEffect transition="in" filter="dissolve">
                                      <p:cBhvr>
                                        <p:cTn id="27" dur="500"/>
                                        <p:tgtEl>
                                          <p:spTgt spid="11264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2648"/>
                                        </p:tgtEl>
                                        <p:attrNameLst>
                                          <p:attrName>style.visibility</p:attrName>
                                        </p:attrNameLst>
                                      </p:cBhvr>
                                      <p:to>
                                        <p:strVal val="visible"/>
                                      </p:to>
                                    </p:set>
                                    <p:animEffect transition="in" filter="randombar(horizontal)">
                                      <p:cBhvr>
                                        <p:cTn id="32" dur="500"/>
                                        <p:tgtEl>
                                          <p:spTgt spid="112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build="p"/>
      <p:bldP spid="112648" grpId="0"/>
      <p:bldP spid="112649"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226" name="标题 121857"/>
          <p:cNvSpPr>
            <a:spLocks noGrp="1"/>
          </p:cNvSpPr>
          <p:nvPr>
            <p:ph type="title"/>
          </p:nvPr>
        </p:nvSpPr>
        <p:spPr>
          <a:ln/>
        </p:spPr>
        <p:txBody>
          <a:bodyPr anchor="ctr"/>
          <a:lstStyle/>
          <a:p>
            <a:r>
              <a:rPr lang="zh-CN" altLang="en-US" sz="9600" b="1" dirty="0">
                <a:solidFill>
                  <a:srgbClr val="FFFF00"/>
                </a:solidFill>
              </a:rPr>
              <a:t>全文翻译：</a:t>
            </a:r>
          </a:p>
        </p:txBody>
      </p:sp>
      <p:sp>
        <p:nvSpPr>
          <p:cNvPr id="52227" name="文本占位符 121858"/>
          <p:cNvSpPr>
            <a:spLocks noGrp="1"/>
          </p:cNvSpPr>
          <p:nvPr>
            <p:ph idx="1"/>
          </p:nvPr>
        </p:nvSpPr>
        <p:spPr>
          <a:ln/>
        </p:spPr>
        <p:txBody>
          <a:bodyPr anchor="t"/>
          <a:lstStyle/>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3250" name="文本框 122881"/>
          <p:cNvSpPr txBox="1"/>
          <p:nvPr/>
        </p:nvSpPr>
        <p:spPr>
          <a:xfrm>
            <a:off x="609600" y="492125"/>
            <a:ext cx="946150" cy="457200"/>
          </a:xfrm>
          <a:prstGeom prst="rect">
            <a:avLst/>
          </a:prstGeom>
          <a:noFill/>
          <a:ln w="9525">
            <a:noFill/>
          </a:ln>
        </p:spPr>
        <p:txBody>
          <a:bodyPr wrap="none" anchor="t">
            <a:spAutoFit/>
          </a:bodyPr>
          <a:lstStyle/>
          <a:p>
            <a:pPr lvl="0" indent="0"/>
            <a:r>
              <a:rPr lang="en-US" altLang="zh-CN" sz="2400" dirty="0">
                <a:latin typeface="Times New Roman" panose="02020603050405020304" pitchFamily="18" charset="0"/>
                <a:ea typeface="宋体" panose="02010600030101010101" pitchFamily="2" charset="-122"/>
              </a:rPr>
              <a:t>          </a:t>
            </a:r>
            <a:endParaRPr lang="en-US" altLang="zh-CN" sz="6000" b="1">
              <a:solidFill>
                <a:srgbClr val="FC715A"/>
              </a:solidFill>
              <a:latin typeface="Times New Roman" panose="02020603050405020304" pitchFamily="18" charset="0"/>
              <a:ea typeface="宋体" panose="02010600030101010101" pitchFamily="2" charset="-122"/>
            </a:endParaRPr>
          </a:p>
        </p:txBody>
      </p:sp>
      <p:sp>
        <p:nvSpPr>
          <p:cNvPr id="53251" name="矩形 122882"/>
          <p:cNvSpPr/>
          <p:nvPr/>
        </p:nvSpPr>
        <p:spPr>
          <a:xfrm>
            <a:off x="0" y="0"/>
            <a:ext cx="9144000" cy="6492875"/>
          </a:xfrm>
          <a:prstGeom prst="rect">
            <a:avLst/>
          </a:prstGeom>
          <a:noFill/>
          <a:ln w="9525">
            <a:noFill/>
          </a:ln>
        </p:spPr>
        <p:txBody>
          <a:bodyPr anchor="t">
            <a:spAutoFit/>
          </a:bodyPr>
          <a:lstStyle/>
          <a:p>
            <a:pPr lvl="0" indent="0">
              <a:spcBef>
                <a:spcPct val="50000"/>
              </a:spcBef>
            </a:pPr>
            <a:r>
              <a:rPr lang="en-US" altLang="zh-CN" sz="6000" b="1" dirty="0">
                <a:solidFill>
                  <a:srgbClr val="0000FF"/>
                </a:solidFill>
                <a:latin typeface="Times New Roman" panose="02020603050405020304" pitchFamily="18" charset="0"/>
                <a:ea typeface="宋体" panose="02010600030101010101" pitchFamily="2" charset="-122"/>
              </a:rPr>
              <a:t>        </a:t>
            </a:r>
            <a:r>
              <a:rPr lang="zh-CN" altLang="en-US" sz="6000" b="1" dirty="0">
                <a:solidFill>
                  <a:srgbClr val="FFFF00"/>
                </a:solidFill>
                <a:latin typeface="Times New Roman" panose="02020603050405020304" pitchFamily="18" charset="0"/>
                <a:ea typeface="黑体" panose="02010600030101010101" pitchFamily="2" charset="-122"/>
              </a:rPr>
              <a:t>在</a:t>
            </a:r>
            <a:r>
              <a:rPr lang="zh-CN" altLang="en-US" sz="6000" b="1" dirty="0">
                <a:solidFill>
                  <a:schemeClr val="bg1"/>
                </a:solidFill>
                <a:latin typeface="Times New Roman" panose="02020603050405020304" pitchFamily="18" charset="0"/>
                <a:ea typeface="黑体" panose="02010600030101010101" pitchFamily="2" charset="-122"/>
              </a:rPr>
              <a:t>七百里长的三峡之中，两岸群山连绵，</a:t>
            </a:r>
            <a:r>
              <a:rPr lang="zh-CN" altLang="en-US" sz="6000" b="1" dirty="0">
                <a:solidFill>
                  <a:srgbClr val="FFFF00"/>
                </a:solidFill>
                <a:latin typeface="Times New Roman" panose="02020603050405020304" pitchFamily="18" charset="0"/>
                <a:ea typeface="黑体" panose="02010600030101010101" pitchFamily="2" charset="-122"/>
              </a:rPr>
              <a:t>没有</a:t>
            </a:r>
            <a:r>
              <a:rPr lang="zh-CN" altLang="en-US" sz="6000" b="1" dirty="0">
                <a:solidFill>
                  <a:schemeClr val="bg1"/>
                </a:solidFill>
                <a:latin typeface="Times New Roman" panose="02020603050405020304" pitchFamily="18" charset="0"/>
                <a:ea typeface="黑体" panose="02010600030101010101" pitchFamily="2" charset="-122"/>
              </a:rPr>
              <a:t>一点</a:t>
            </a:r>
            <a:r>
              <a:rPr lang="zh-CN" altLang="en-US" sz="6000" b="1" dirty="0">
                <a:solidFill>
                  <a:srgbClr val="FFFF00"/>
                </a:solidFill>
                <a:latin typeface="Times New Roman" panose="02020603050405020304" pitchFamily="18" charset="0"/>
                <a:ea typeface="黑体" panose="02010600030101010101" pitchFamily="2" charset="-122"/>
              </a:rPr>
              <a:t>空缺</a:t>
            </a:r>
            <a:r>
              <a:rPr lang="zh-CN" altLang="en-US" sz="6000" b="1" dirty="0">
                <a:solidFill>
                  <a:schemeClr val="bg1"/>
                </a:solidFill>
                <a:latin typeface="Times New Roman" panose="02020603050405020304" pitchFamily="18" charset="0"/>
                <a:ea typeface="黑体" panose="02010600030101010101" pitchFamily="2" charset="-122"/>
              </a:rPr>
              <a:t>的地方。</a:t>
            </a:r>
            <a:r>
              <a:rPr lang="zh-CN" altLang="en-US" sz="6000" b="1" dirty="0">
                <a:solidFill>
                  <a:srgbClr val="FF6600"/>
                </a:solidFill>
                <a:latin typeface="Times New Roman" panose="02020603050405020304" pitchFamily="18" charset="0"/>
                <a:ea typeface="黑体" panose="02010600030101010101" pitchFamily="2" charset="-122"/>
              </a:rPr>
              <a:t>重重叠叠的岩峰像屏障一样，遮盖住了蓝天和太阳。除非正午，看不见太阳；除非半夜，看不见月亮。</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4274" name="矩形 123905"/>
          <p:cNvSpPr/>
          <p:nvPr/>
        </p:nvSpPr>
        <p:spPr>
          <a:xfrm>
            <a:off x="0" y="0"/>
            <a:ext cx="9144000" cy="6670675"/>
          </a:xfrm>
          <a:prstGeom prst="rect">
            <a:avLst/>
          </a:prstGeom>
          <a:noFill/>
          <a:ln w="9525">
            <a:noFill/>
          </a:ln>
        </p:spPr>
        <p:txBody>
          <a:bodyPr anchor="t">
            <a:spAutoFit/>
          </a:bodyPr>
          <a:lstStyle/>
          <a:p>
            <a:pPr lvl="0" indent="0">
              <a:spcBef>
                <a:spcPct val="50000"/>
              </a:spcBef>
            </a:pPr>
            <a:r>
              <a:rPr lang="en-US" altLang="zh-CN" sz="5400" b="1" dirty="0">
                <a:solidFill>
                  <a:schemeClr val="accent2"/>
                </a:solidFill>
                <a:latin typeface="Times New Roman" panose="02020603050405020304" pitchFamily="18" charset="0"/>
                <a:ea typeface="宋体" panose="02010600030101010101" pitchFamily="2" charset="-122"/>
              </a:rPr>
              <a:t>        </a:t>
            </a:r>
            <a:r>
              <a:rPr lang="zh-CN" altLang="en-US" sz="5400" b="1" dirty="0">
                <a:solidFill>
                  <a:srgbClr val="FFFF00"/>
                </a:solidFill>
                <a:latin typeface="Times New Roman" panose="02020603050405020304" pitchFamily="18" charset="0"/>
                <a:ea typeface="黑体" panose="02010600030101010101" pitchFamily="2" charset="-122"/>
              </a:rPr>
              <a:t>到</a:t>
            </a:r>
            <a:r>
              <a:rPr lang="zh-CN" altLang="en-US" sz="5400" b="1" dirty="0">
                <a:solidFill>
                  <a:schemeClr val="bg1"/>
                </a:solidFill>
                <a:latin typeface="Times New Roman" panose="02020603050405020304" pitchFamily="18" charset="0"/>
                <a:ea typeface="黑体" panose="02010600030101010101" pitchFamily="2" charset="-122"/>
              </a:rPr>
              <a:t>了夏天，江水暴涨漫上两岸的山陵，上下航行的船都阻隔</a:t>
            </a:r>
            <a:r>
              <a:rPr lang="zh-CN" altLang="en-US" sz="5400" b="1" dirty="0">
                <a:solidFill>
                  <a:srgbClr val="FFFF00"/>
                </a:solidFill>
                <a:latin typeface="Times New Roman" panose="02020603050405020304" pitchFamily="18" charset="0"/>
                <a:ea typeface="黑体" panose="02010600030101010101" pitchFamily="2" charset="-122"/>
              </a:rPr>
              <a:t>断</a:t>
            </a:r>
            <a:r>
              <a:rPr lang="zh-CN" altLang="en-US" sz="5400" b="1" dirty="0">
                <a:solidFill>
                  <a:schemeClr val="bg1"/>
                </a:solidFill>
                <a:latin typeface="Times New Roman" panose="02020603050405020304" pitchFamily="18" charset="0"/>
                <a:ea typeface="黑体" panose="02010600030101010101" pitchFamily="2" charset="-122"/>
              </a:rPr>
              <a:t>了，（如）</a:t>
            </a:r>
            <a:r>
              <a:rPr lang="zh-CN" altLang="en-US" sz="5400" b="1" dirty="0">
                <a:solidFill>
                  <a:srgbClr val="FFFF00"/>
                </a:solidFill>
                <a:latin typeface="Times New Roman" panose="02020603050405020304" pitchFamily="18" charset="0"/>
                <a:ea typeface="黑体" panose="02010600030101010101" pitchFamily="2" charset="-122"/>
              </a:rPr>
              <a:t>有</a:t>
            </a:r>
            <a:r>
              <a:rPr lang="zh-CN" altLang="en-US" sz="5400" b="1" dirty="0">
                <a:solidFill>
                  <a:schemeClr val="bg1"/>
                </a:solidFill>
                <a:latin typeface="Times New Roman" panose="02020603050405020304" pitchFamily="18" charset="0"/>
                <a:ea typeface="黑体" panose="02010600030101010101" pitchFamily="2" charset="-122"/>
              </a:rPr>
              <a:t>皇帝的命令要紧急传达，（则）有时</a:t>
            </a:r>
            <a:r>
              <a:rPr lang="zh-CN" altLang="en-US" sz="5400" b="1" dirty="0">
                <a:solidFill>
                  <a:srgbClr val="FFFF00"/>
                </a:solidFill>
                <a:latin typeface="Times New Roman" panose="02020603050405020304" pitchFamily="18" charset="0"/>
                <a:ea typeface="黑体" panose="02010600030101010101" pitchFamily="2" charset="-122"/>
              </a:rPr>
              <a:t>早上</a:t>
            </a:r>
            <a:r>
              <a:rPr lang="zh-CN" altLang="en-US" sz="5400" b="1" dirty="0">
                <a:solidFill>
                  <a:schemeClr val="bg1"/>
                </a:solidFill>
                <a:latin typeface="Times New Roman" panose="02020603050405020304" pitchFamily="18" charset="0"/>
                <a:ea typeface="黑体" panose="02010600030101010101" pitchFamily="2" charset="-122"/>
              </a:rPr>
              <a:t>从白帝城出发，傍晚就到了江陵，</a:t>
            </a:r>
            <a:r>
              <a:rPr lang="zh-CN" altLang="en-US" sz="5400" b="1" dirty="0">
                <a:solidFill>
                  <a:srgbClr val="FF6600"/>
                </a:solidFill>
                <a:latin typeface="Times New Roman" panose="02020603050405020304" pitchFamily="18" charset="0"/>
                <a:ea typeface="黑体" panose="02010600030101010101" pitchFamily="2" charset="-122"/>
              </a:rPr>
              <a:t>这中间有一千二百里，即使是骑着奔驰的骏马驾着长风，也不如船行得快啊。</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5298" name="矩形 124929"/>
          <p:cNvSpPr/>
          <p:nvPr/>
        </p:nvSpPr>
        <p:spPr>
          <a:xfrm>
            <a:off x="0" y="0"/>
            <a:ext cx="9144000" cy="6670675"/>
          </a:xfrm>
          <a:prstGeom prst="rect">
            <a:avLst/>
          </a:prstGeom>
          <a:noFill/>
          <a:ln w="9525">
            <a:noFill/>
          </a:ln>
        </p:spPr>
        <p:txBody>
          <a:bodyPr anchor="t">
            <a:spAutoFit/>
          </a:bodyPr>
          <a:lstStyle/>
          <a:p>
            <a:pPr lvl="0" indent="0">
              <a:spcBef>
                <a:spcPct val="50000"/>
              </a:spcBef>
            </a:pPr>
            <a:r>
              <a:rPr lang="en-US" altLang="zh-CN" sz="5400" b="1" dirty="0">
                <a:solidFill>
                  <a:schemeClr val="accent2"/>
                </a:solidFill>
                <a:latin typeface="Times New Roman" panose="02020603050405020304" pitchFamily="18" charset="0"/>
                <a:ea typeface="宋体" panose="02010600030101010101" pitchFamily="2" charset="-122"/>
              </a:rPr>
              <a:t>        </a:t>
            </a:r>
            <a:r>
              <a:rPr lang="zh-CN" altLang="en-US" sz="5400" b="1" dirty="0">
                <a:solidFill>
                  <a:schemeClr val="bg1"/>
                </a:solidFill>
                <a:latin typeface="Times New Roman" panose="02020603050405020304" pitchFamily="18" charset="0"/>
                <a:ea typeface="黑体" panose="02010600030101010101" pitchFamily="2" charset="-122"/>
              </a:rPr>
              <a:t>春冬季节，白色的急流，</a:t>
            </a:r>
            <a:r>
              <a:rPr lang="zh-CN" altLang="en-US" sz="5400" b="1" dirty="0">
                <a:solidFill>
                  <a:srgbClr val="FFFF00"/>
                </a:solidFill>
                <a:latin typeface="Times New Roman" panose="02020603050405020304" pitchFamily="18" charset="0"/>
                <a:ea typeface="黑体" panose="02010600030101010101" pitchFamily="2" charset="-122"/>
              </a:rPr>
              <a:t>回旋</a:t>
            </a:r>
            <a:r>
              <a:rPr lang="zh-CN" altLang="en-US" sz="5400" b="1" dirty="0">
                <a:solidFill>
                  <a:schemeClr val="bg1"/>
                </a:solidFill>
                <a:latin typeface="Times New Roman" panose="02020603050405020304" pitchFamily="18" charset="0"/>
                <a:ea typeface="黑体" panose="02010600030101010101" pitchFamily="2" charset="-122"/>
              </a:rPr>
              <a:t>着清波；碧绿的深潭，映出了（山石林木的）倒影。</a:t>
            </a:r>
            <a:r>
              <a:rPr lang="zh-CN" altLang="en-US" sz="5400" b="1" dirty="0">
                <a:solidFill>
                  <a:srgbClr val="FFFF00"/>
                </a:solidFill>
                <a:latin typeface="Times New Roman" panose="02020603050405020304" pitchFamily="18" charset="0"/>
                <a:ea typeface="黑体" panose="02010600030101010101" pitchFamily="2" charset="-122"/>
              </a:rPr>
              <a:t>极</a:t>
            </a:r>
            <a:r>
              <a:rPr lang="zh-CN" altLang="en-US" sz="5400" b="1" dirty="0">
                <a:solidFill>
                  <a:schemeClr val="bg1"/>
                </a:solidFill>
                <a:latin typeface="Times New Roman" panose="02020603050405020304" pitchFamily="18" charset="0"/>
                <a:ea typeface="黑体" panose="02010600030101010101" pitchFamily="2" charset="-122"/>
              </a:rPr>
              <a:t>高的山峰上长着许多奇形怪状的古柏，悬挂着的泉水瀑布，从它们中间飞泻</a:t>
            </a:r>
            <a:r>
              <a:rPr lang="zh-CN" altLang="en-US" sz="5400" b="1" dirty="0">
                <a:solidFill>
                  <a:srgbClr val="FFFF00"/>
                </a:solidFill>
                <a:latin typeface="Times New Roman" panose="02020603050405020304" pitchFamily="18" charset="0"/>
                <a:ea typeface="黑体" panose="02010600030101010101" pitchFamily="2" charset="-122"/>
              </a:rPr>
              <a:t>冲荡</a:t>
            </a:r>
            <a:r>
              <a:rPr lang="zh-CN" altLang="en-US" sz="5400" b="1" dirty="0">
                <a:solidFill>
                  <a:schemeClr val="bg1"/>
                </a:solidFill>
                <a:latin typeface="Times New Roman" panose="02020603050405020304" pitchFamily="18" charset="0"/>
                <a:ea typeface="黑体" panose="02010600030101010101" pitchFamily="2" charset="-122"/>
              </a:rPr>
              <a:t>下来。</a:t>
            </a:r>
            <a:r>
              <a:rPr lang="zh-CN" altLang="en-US" sz="5400" b="1" dirty="0">
                <a:solidFill>
                  <a:srgbClr val="FF6600"/>
                </a:solidFill>
                <a:latin typeface="Times New Roman" panose="02020603050405020304" pitchFamily="18" charset="0"/>
                <a:ea typeface="黑体" panose="02010600030101010101" pitchFamily="2" charset="-122"/>
              </a:rPr>
              <a:t>水清，树荣，山高，草盛，实在是趣味无穷。</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6322" name="矩形 125953"/>
          <p:cNvSpPr/>
          <p:nvPr/>
        </p:nvSpPr>
        <p:spPr>
          <a:xfrm>
            <a:off x="0" y="0"/>
            <a:ext cx="9144000" cy="6238875"/>
          </a:xfrm>
          <a:prstGeom prst="rect">
            <a:avLst/>
          </a:prstGeom>
          <a:noFill/>
          <a:ln w="9525">
            <a:noFill/>
          </a:ln>
        </p:spPr>
        <p:txBody>
          <a:bodyPr anchor="t">
            <a:spAutoFit/>
          </a:bodyPr>
          <a:lstStyle/>
          <a:p>
            <a:pPr lvl="0" indent="0">
              <a:lnSpc>
                <a:spcPct val="105000"/>
              </a:lnSpc>
              <a:spcBef>
                <a:spcPct val="50000"/>
              </a:spcBef>
            </a:pPr>
            <a:r>
              <a:rPr lang="en-US" altLang="zh-CN" sz="4800" b="1" dirty="0">
                <a:solidFill>
                  <a:srgbClr val="FF6600"/>
                </a:solidFill>
                <a:latin typeface="Times New Roman" panose="02020603050405020304" pitchFamily="18" charset="0"/>
                <a:ea typeface="宋体" panose="02010600030101010101" pitchFamily="2" charset="-122"/>
              </a:rPr>
              <a:t>        </a:t>
            </a:r>
            <a:r>
              <a:rPr lang="zh-CN" altLang="en-US" sz="4800" b="1" dirty="0">
                <a:solidFill>
                  <a:srgbClr val="FF6600"/>
                </a:solidFill>
                <a:latin typeface="Times New Roman" panose="02020603050405020304" pitchFamily="18" charset="0"/>
                <a:ea typeface="黑体" panose="02010600030101010101" pitchFamily="2" charset="-122"/>
              </a:rPr>
              <a:t>每到秋雨初晴或降霜的早晨，树林山涧里一片清冷寂静，</a:t>
            </a:r>
            <a:r>
              <a:rPr lang="zh-CN" altLang="en-US" sz="4800" b="1" dirty="0">
                <a:solidFill>
                  <a:schemeClr val="bg1"/>
                </a:solidFill>
                <a:latin typeface="Times New Roman" panose="02020603050405020304" pitchFamily="18" charset="0"/>
                <a:ea typeface="黑体" panose="02010600030101010101" pitchFamily="2" charset="-122"/>
              </a:rPr>
              <a:t>常常有一些高处的猿猴拉长了声音在叫，叫声</a:t>
            </a:r>
            <a:r>
              <a:rPr lang="zh-CN" altLang="en-US" sz="4800" b="1" dirty="0">
                <a:solidFill>
                  <a:srgbClr val="FFFF00"/>
                </a:solidFill>
                <a:latin typeface="Times New Roman" panose="02020603050405020304" pitchFamily="18" charset="0"/>
                <a:ea typeface="黑体" panose="02010600030101010101" pitchFamily="2" charset="-122"/>
              </a:rPr>
              <a:t>连续不断</a:t>
            </a:r>
            <a:r>
              <a:rPr lang="zh-CN" altLang="en-US" sz="4800" b="1" dirty="0">
                <a:solidFill>
                  <a:schemeClr val="bg1"/>
                </a:solidFill>
                <a:latin typeface="Times New Roman" panose="02020603050405020304" pitchFamily="18" charset="0"/>
                <a:ea typeface="黑体" panose="02010600030101010101" pitchFamily="2" charset="-122"/>
              </a:rPr>
              <a:t>，音调凄凉怪异，空荡的山谷里传来</a:t>
            </a:r>
            <a:r>
              <a:rPr lang="zh-CN" altLang="en-US" sz="4800" b="1" dirty="0">
                <a:solidFill>
                  <a:srgbClr val="FFFF00"/>
                </a:solidFill>
                <a:latin typeface="Times New Roman" panose="02020603050405020304" pitchFamily="18" charset="0"/>
                <a:ea typeface="黑体" panose="02010600030101010101" pitchFamily="2" charset="-122"/>
              </a:rPr>
              <a:t>回声</a:t>
            </a:r>
            <a:r>
              <a:rPr lang="zh-CN" altLang="en-US" sz="4800" b="1" dirty="0">
                <a:solidFill>
                  <a:schemeClr val="bg1"/>
                </a:solidFill>
                <a:latin typeface="Times New Roman" panose="02020603050405020304" pitchFamily="18" charset="0"/>
                <a:ea typeface="黑体" panose="02010600030101010101" pitchFamily="2" charset="-122"/>
              </a:rPr>
              <a:t>，悲哀婉转很长时间才</a:t>
            </a:r>
            <a:r>
              <a:rPr lang="zh-CN" altLang="en-US" sz="4800" b="1" dirty="0">
                <a:solidFill>
                  <a:srgbClr val="FFFF00"/>
                </a:solidFill>
                <a:latin typeface="Times New Roman" panose="02020603050405020304" pitchFamily="18" charset="0"/>
                <a:ea typeface="黑体" panose="02010600030101010101" pitchFamily="2" charset="-122"/>
              </a:rPr>
              <a:t>消失</a:t>
            </a:r>
            <a:r>
              <a:rPr lang="zh-CN" altLang="en-US" sz="4800" b="1" dirty="0">
                <a:solidFill>
                  <a:schemeClr val="bg1"/>
                </a:solidFill>
                <a:latin typeface="Times New Roman" panose="02020603050405020304" pitchFamily="18" charset="0"/>
                <a:ea typeface="黑体" panose="02010600030101010101" pitchFamily="2" charset="-122"/>
              </a:rPr>
              <a:t>。</a:t>
            </a:r>
            <a:r>
              <a:rPr lang="zh-CN" altLang="en-US" sz="4800" b="1" dirty="0">
                <a:solidFill>
                  <a:srgbClr val="FFFF00"/>
                </a:solidFill>
                <a:latin typeface="Times New Roman" panose="02020603050405020304" pitchFamily="18" charset="0"/>
                <a:ea typeface="黑体" panose="02010600030101010101" pitchFamily="2" charset="-122"/>
              </a:rPr>
              <a:t>所以</a:t>
            </a:r>
            <a:r>
              <a:rPr lang="zh-CN" altLang="en-US" sz="4800" b="1" dirty="0">
                <a:solidFill>
                  <a:schemeClr val="bg1"/>
                </a:solidFill>
                <a:latin typeface="Times New Roman" panose="02020603050405020304" pitchFamily="18" charset="0"/>
                <a:ea typeface="黑体" panose="02010600030101010101" pitchFamily="2" charset="-122"/>
              </a:rPr>
              <a:t>打渔的人唱道：“巴东三峡巫峡长，猿鸣三声泪沾裳！”</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99FF"/>
            </a:gs>
          </a:gsLst>
          <a:lin ang="2700000" scaled="1"/>
          <a:tileRect/>
        </a:gradFill>
        <a:effectLst/>
      </p:bgPr>
    </p:bg>
    <p:spTree>
      <p:nvGrpSpPr>
        <p:cNvPr id="1" name=""/>
        <p:cNvGrpSpPr/>
        <p:nvPr/>
      </p:nvGrpSpPr>
      <p:grpSpPr>
        <a:xfrm>
          <a:off x="0" y="0"/>
          <a:ext cx="0" cy="0"/>
          <a:chOff x="0" y="0"/>
          <a:chExt cx="0" cy="0"/>
        </a:xfrm>
      </p:grpSpPr>
      <p:sp>
        <p:nvSpPr>
          <p:cNvPr id="30723" name="内容占位符 30722"/>
          <p:cNvSpPr>
            <a:spLocks noGrp="1"/>
          </p:cNvSpPr>
          <p:nvPr>
            <p:ph idx="1"/>
          </p:nvPr>
        </p:nvSpPr>
        <p:spPr>
          <a:xfrm>
            <a:off x="228600" y="609600"/>
            <a:ext cx="8686800" cy="6477000"/>
          </a:xfrm>
          <a:ln/>
        </p:spPr>
        <p:txBody>
          <a:bodyPr anchor="t"/>
          <a:lstStyle/>
          <a:p>
            <a:pPr>
              <a:lnSpc>
                <a:spcPct val="90000"/>
              </a:lnSpc>
            </a:pPr>
            <a:r>
              <a:rPr lang="zh-CN" altLang="en-US" sz="6000" b="1" dirty="0">
                <a:latin typeface="隶书" pitchFamily="49" charset="-122"/>
                <a:ea typeface="隶书" pitchFamily="49" charset="-122"/>
              </a:rPr>
              <a:t>郦道元搜集了有关全国水道的记载和他自己游历各地、跋涉山川的见闻为</a:t>
            </a:r>
            <a:r>
              <a:rPr lang="en-US" altLang="zh-CN" sz="6000" b="1" dirty="0">
                <a:latin typeface="隶书" pitchFamily="49" charset="-122"/>
                <a:ea typeface="隶书" pitchFamily="49" charset="-122"/>
              </a:rPr>
              <a:t>《</a:t>
            </a:r>
            <a:r>
              <a:rPr lang="zh-CN" altLang="en-US" sz="6000" b="1" dirty="0">
                <a:latin typeface="隶书" pitchFamily="49" charset="-122"/>
                <a:ea typeface="隶书" pitchFamily="49" charset="-122"/>
              </a:rPr>
              <a:t>水经</a:t>
            </a:r>
            <a:r>
              <a:rPr lang="en-US" altLang="zh-CN" sz="6000" b="1" dirty="0">
                <a:latin typeface="隶书" pitchFamily="49" charset="-122"/>
                <a:ea typeface="隶书" pitchFamily="49" charset="-122"/>
              </a:rPr>
              <a:t>》</a:t>
            </a:r>
            <a:r>
              <a:rPr lang="zh-CN" altLang="en-US" sz="6000" b="1" dirty="0">
                <a:latin typeface="隶书" pitchFamily="49" charset="-122"/>
                <a:ea typeface="隶书" pitchFamily="49" charset="-122"/>
              </a:rPr>
              <a:t>做注，</a:t>
            </a:r>
            <a:r>
              <a:rPr lang="zh-CN" altLang="en-US" sz="6000" b="1" dirty="0">
                <a:solidFill>
                  <a:schemeClr val="accent2"/>
                </a:solidFill>
                <a:latin typeface="隶书" pitchFamily="49" charset="-122"/>
                <a:ea typeface="隶书" pitchFamily="49" charset="-122"/>
              </a:rPr>
              <a:t>成为一部地理巨著，</a:t>
            </a:r>
            <a:r>
              <a:rPr lang="en-US" altLang="zh-CN" sz="6000" b="1" dirty="0">
                <a:solidFill>
                  <a:schemeClr val="accent2"/>
                </a:solidFill>
                <a:latin typeface="隶书" pitchFamily="49" charset="-122"/>
                <a:ea typeface="隶书" pitchFamily="49" charset="-122"/>
              </a:rPr>
              <a:t>《</a:t>
            </a:r>
            <a:r>
              <a:rPr lang="zh-CN" altLang="en-US" sz="6000" b="1" dirty="0">
                <a:solidFill>
                  <a:schemeClr val="accent2"/>
                </a:solidFill>
                <a:latin typeface="隶书" pitchFamily="49" charset="-122"/>
                <a:ea typeface="隶书" pitchFamily="49" charset="-122"/>
              </a:rPr>
              <a:t>水经注</a:t>
            </a:r>
            <a:r>
              <a:rPr lang="en-US" altLang="zh-CN" sz="6000" b="1" dirty="0">
                <a:solidFill>
                  <a:schemeClr val="accent2"/>
                </a:solidFill>
                <a:latin typeface="隶书" pitchFamily="49" charset="-122"/>
                <a:ea typeface="隶书" pitchFamily="49" charset="-122"/>
              </a:rPr>
              <a:t>》</a:t>
            </a:r>
            <a:r>
              <a:rPr lang="zh-CN" altLang="en-US" sz="6000" b="1" dirty="0">
                <a:solidFill>
                  <a:schemeClr val="accent2"/>
                </a:solidFill>
                <a:latin typeface="隶书" pitchFamily="49" charset="-122"/>
                <a:ea typeface="隶书" pitchFamily="49" charset="-122"/>
              </a:rPr>
              <a:t>具有一定的文学价值。 </a:t>
            </a:r>
          </a:p>
          <a:p>
            <a:pPr>
              <a:lnSpc>
                <a:spcPct val="90000"/>
              </a:lnSpc>
            </a:pPr>
            <a:endParaRPr lang="zh-CN" altLang="en-US">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dissolve">
                                      <p:cBhvr>
                                        <p:cTn id="7"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7346" name="标题 69633"/>
          <p:cNvSpPr>
            <a:spLocks noGrp="1"/>
          </p:cNvSpPr>
          <p:nvPr>
            <p:ph type="title"/>
          </p:nvPr>
        </p:nvSpPr>
        <p:spPr>
          <a:xfrm>
            <a:off x="0" y="0"/>
            <a:ext cx="9144000" cy="1773238"/>
          </a:xfrm>
          <a:ln/>
        </p:spPr>
        <p:txBody>
          <a:bodyPr anchor="ctr"/>
          <a:lstStyle/>
          <a:p>
            <a:r>
              <a:rPr lang="zh-CN" altLang="en-US" sz="4800" b="1" dirty="0">
                <a:solidFill>
                  <a:schemeClr val="bg1"/>
                </a:solidFill>
                <a:ea typeface="黑体" panose="02010600030101010101" pitchFamily="2" charset="-122"/>
              </a:rPr>
              <a:t>一、分组品读：比较一下，下列字词换的好不好，为什么？</a:t>
            </a:r>
          </a:p>
        </p:txBody>
      </p:sp>
      <p:sp>
        <p:nvSpPr>
          <p:cNvPr id="57347" name="文本占位符 69634"/>
          <p:cNvSpPr>
            <a:spLocks noGrp="1"/>
          </p:cNvSpPr>
          <p:nvPr>
            <p:ph idx="1"/>
          </p:nvPr>
        </p:nvSpPr>
        <p:spPr>
          <a:xfrm>
            <a:off x="0" y="1700213"/>
            <a:ext cx="9144000" cy="5464175"/>
          </a:xfrm>
          <a:ln/>
        </p:spPr>
        <p:txBody>
          <a:bodyPr anchor="t"/>
          <a:lstStyle/>
          <a:p>
            <a:pPr>
              <a:lnSpc>
                <a:spcPct val="80000"/>
              </a:lnSpc>
              <a:buNone/>
            </a:pPr>
            <a:r>
              <a:rPr lang="zh-CN" altLang="en-US" sz="5400" b="1" dirty="0">
                <a:solidFill>
                  <a:schemeClr val="bg1"/>
                </a:solidFill>
                <a:latin typeface="黑体" panose="02010600030101010101" pitchFamily="2" charset="-122"/>
                <a:ea typeface="黑体" panose="02010600030101010101" pitchFamily="2" charset="-122"/>
              </a:rPr>
              <a:t>山：</a:t>
            </a:r>
          </a:p>
          <a:p>
            <a:pPr>
              <a:lnSpc>
                <a:spcPct val="80000"/>
              </a:lnSpc>
              <a:buNone/>
            </a:pPr>
            <a:r>
              <a:rPr lang="zh-CN" altLang="en-US" sz="5400" b="1" dirty="0">
                <a:solidFill>
                  <a:schemeClr val="bg1"/>
                </a:solidFill>
                <a:latin typeface="黑体" panose="02010600030101010101" pitchFamily="2" charset="-122"/>
                <a:ea typeface="黑体" panose="02010600030101010101" pitchFamily="2" charset="-122"/>
              </a:rPr>
              <a:t>  两岸连</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群</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山，略无阙处</a:t>
            </a:r>
          </a:p>
          <a:p>
            <a:pPr>
              <a:lnSpc>
                <a:spcPct val="80000"/>
              </a:lnSpc>
              <a:buNone/>
            </a:pPr>
            <a:r>
              <a:rPr lang="zh-CN" altLang="en-US" sz="5400" b="1" dirty="0">
                <a:solidFill>
                  <a:schemeClr val="bg1"/>
                </a:solidFill>
                <a:latin typeface="黑体" panose="02010600030101010101" pitchFamily="2" charset="-122"/>
                <a:ea typeface="黑体" panose="02010600030101010101" pitchFamily="2" charset="-122"/>
              </a:rPr>
              <a:t>  重岩叠嶂</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峰</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，隐天蔽日</a:t>
            </a:r>
          </a:p>
          <a:p>
            <a:pPr>
              <a:lnSpc>
                <a:spcPct val="80000"/>
              </a:lnSpc>
              <a:buNone/>
            </a:pPr>
            <a:r>
              <a:rPr lang="zh-CN" altLang="en-US" sz="5400" b="1" dirty="0">
                <a:solidFill>
                  <a:schemeClr val="bg1"/>
                </a:solidFill>
                <a:latin typeface="黑体" panose="02010600030101010101" pitchFamily="2" charset="-122"/>
                <a:ea typeface="黑体" panose="02010600030101010101" pitchFamily="2" charset="-122"/>
              </a:rPr>
              <a:t>水：</a:t>
            </a:r>
          </a:p>
          <a:p>
            <a:pPr>
              <a:lnSpc>
                <a:spcPct val="80000"/>
              </a:lnSpc>
              <a:buNone/>
            </a:pPr>
            <a:r>
              <a:rPr lang="zh-CN" altLang="en-US" sz="5400" b="1" dirty="0">
                <a:solidFill>
                  <a:schemeClr val="bg1"/>
                </a:solidFill>
                <a:latin typeface="黑体" panose="02010600030101010101" pitchFamily="2" charset="-122"/>
                <a:ea typeface="黑体" panose="02010600030101010101" pitchFamily="2" charset="-122"/>
              </a:rPr>
              <a:t>  夏水襄陵，沿溯阻</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隔</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绝</a:t>
            </a:r>
          </a:p>
          <a:p>
            <a:pPr>
              <a:lnSpc>
                <a:spcPct val="80000"/>
              </a:lnSpc>
              <a:buNone/>
            </a:pPr>
            <a:endParaRPr lang="zh-CN" altLang="en-US" sz="5400" b="1" dirty="0">
              <a:solidFill>
                <a:schemeClr val="bg1"/>
              </a:solidFill>
              <a:latin typeface="黑体" panose="02010600030101010101" pitchFamily="2" charset="-122"/>
              <a:ea typeface="黑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8370" name="文本占位符 70658"/>
          <p:cNvSpPr>
            <a:spLocks noGrp="1"/>
          </p:cNvSpPr>
          <p:nvPr>
            <p:ph idx="1"/>
          </p:nvPr>
        </p:nvSpPr>
        <p:spPr>
          <a:xfrm>
            <a:off x="0" y="404813"/>
            <a:ext cx="9396413" cy="5057775"/>
          </a:xfrm>
          <a:ln/>
        </p:spPr>
        <p:txBody>
          <a:bodyPr anchor="t"/>
          <a:lstStyle/>
          <a:p>
            <a:pPr>
              <a:lnSpc>
                <a:spcPct val="90000"/>
              </a:lnSpc>
              <a:buNone/>
            </a:pPr>
            <a:r>
              <a:rPr lang="zh-CN" altLang="en-US" sz="5400" b="1" dirty="0">
                <a:solidFill>
                  <a:schemeClr val="bg1"/>
                </a:solidFill>
                <a:latin typeface="黑体" panose="02010600030101010101" pitchFamily="2" charset="-122"/>
                <a:ea typeface="黑体" panose="02010600030101010101" pitchFamily="2" charset="-122"/>
              </a:rPr>
              <a:t>春冬：　</a:t>
            </a:r>
          </a:p>
          <a:p>
            <a:pPr>
              <a:lnSpc>
                <a:spcPct val="90000"/>
              </a:lnSpc>
              <a:buNone/>
            </a:pPr>
            <a:r>
              <a:rPr lang="zh-CN" altLang="en-US" sz="5400" b="1" dirty="0">
                <a:solidFill>
                  <a:schemeClr val="bg1"/>
                </a:solidFill>
                <a:latin typeface="黑体" panose="02010600030101010101" pitchFamily="2" charset="-122"/>
                <a:ea typeface="黑体" panose="02010600030101010101" pitchFamily="2" charset="-122"/>
              </a:rPr>
              <a:t>素湍</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流</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绿潭</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池</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，回清倒影</a:t>
            </a:r>
          </a:p>
          <a:p>
            <a:pPr>
              <a:lnSpc>
                <a:spcPct val="90000"/>
              </a:lnSpc>
              <a:buNone/>
            </a:pPr>
            <a:r>
              <a:rPr lang="zh-CN" altLang="en-US" sz="5400" b="1" dirty="0">
                <a:solidFill>
                  <a:schemeClr val="bg1"/>
                </a:solidFill>
                <a:latin typeface="黑体" panose="02010600030101010101" pitchFamily="2" charset="-122"/>
                <a:ea typeface="黑体" panose="02010600030101010101" pitchFamily="2" charset="-122"/>
              </a:rPr>
              <a:t>绝</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高</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巘多生怪柏</a:t>
            </a:r>
            <a:r>
              <a:rPr lang="en-US" altLang="zh-CN" sz="5400" b="1">
                <a:solidFill>
                  <a:schemeClr val="bg1"/>
                </a:solidFill>
                <a:latin typeface="黑体" panose="02010600030101010101" pitchFamily="2" charset="-122"/>
                <a:ea typeface="黑体" panose="02010600030101010101" pitchFamily="2" charset="-122"/>
              </a:rPr>
              <a:t>; </a:t>
            </a:r>
          </a:p>
          <a:p>
            <a:pPr>
              <a:lnSpc>
                <a:spcPct val="90000"/>
              </a:lnSpc>
              <a:buNone/>
            </a:pPr>
            <a:r>
              <a:rPr lang="zh-CN" altLang="en-US" sz="5400" b="1" dirty="0">
                <a:solidFill>
                  <a:schemeClr val="bg1"/>
                </a:solidFill>
                <a:latin typeface="黑体" panose="02010600030101010101" pitchFamily="2" charset="-122"/>
                <a:ea typeface="黑体" panose="02010600030101010101" pitchFamily="2" charset="-122"/>
              </a:rPr>
              <a:t>悬泉瀑布</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飞漱</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溅</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其间。</a:t>
            </a:r>
          </a:p>
          <a:p>
            <a:pPr>
              <a:lnSpc>
                <a:spcPct val="90000"/>
              </a:lnSpc>
              <a:buNone/>
            </a:pPr>
            <a:r>
              <a:rPr lang="zh-CN" altLang="en-US" sz="5400" b="1" dirty="0">
                <a:solidFill>
                  <a:schemeClr val="bg1"/>
                </a:solidFill>
                <a:latin typeface="黑体" panose="02010600030101010101" pitchFamily="2" charset="-122"/>
                <a:ea typeface="黑体" panose="02010600030101010101" pitchFamily="2" charset="-122"/>
              </a:rPr>
              <a:t>秋季：　</a:t>
            </a:r>
          </a:p>
          <a:p>
            <a:pPr>
              <a:lnSpc>
                <a:spcPct val="90000"/>
              </a:lnSpc>
              <a:buNone/>
            </a:pPr>
            <a:r>
              <a:rPr lang="zh-CN" altLang="en-US" sz="5400" b="1" dirty="0">
                <a:solidFill>
                  <a:schemeClr val="bg1"/>
                </a:solidFill>
                <a:latin typeface="黑体" panose="02010600030101010101" pitchFamily="2" charset="-122"/>
                <a:ea typeface="黑体" panose="02010600030101010101" pitchFamily="2" charset="-122"/>
              </a:rPr>
              <a:t>空 </a:t>
            </a:r>
            <a:r>
              <a:rPr lang="en-US" altLang="zh-CN" sz="5400" b="1">
                <a:solidFill>
                  <a:schemeClr val="bg1"/>
                </a:solidFill>
                <a:latin typeface="黑体" panose="02010600030101010101" pitchFamily="2" charset="-122"/>
                <a:ea typeface="黑体" panose="02010600030101010101" pitchFamily="2" charset="-122"/>
              </a:rPr>
              <a:t>(</a:t>
            </a:r>
            <a:r>
              <a:rPr lang="zh-CN" altLang="en-US" sz="5400" b="1" dirty="0">
                <a:solidFill>
                  <a:srgbClr val="FFFF00"/>
                </a:solidFill>
                <a:latin typeface="黑体" panose="02010600030101010101" pitchFamily="2" charset="-122"/>
                <a:ea typeface="黑体" panose="02010600030101010101" pitchFamily="2" charset="-122"/>
              </a:rPr>
              <a:t>山</a:t>
            </a:r>
            <a:r>
              <a:rPr lang="en-US" altLang="zh-CN" sz="5400" b="1" dirty="0">
                <a:solidFill>
                  <a:schemeClr val="bg1"/>
                </a:solidFill>
                <a:latin typeface="黑体" panose="02010600030101010101" pitchFamily="2" charset="-122"/>
                <a:ea typeface="黑体" panose="02010600030101010101" pitchFamily="2" charset="-122"/>
              </a:rPr>
              <a:t>)</a:t>
            </a:r>
            <a:r>
              <a:rPr lang="zh-CN" altLang="en-US" sz="5400" b="1" dirty="0">
                <a:solidFill>
                  <a:schemeClr val="bg1"/>
                </a:solidFill>
                <a:latin typeface="黑体" panose="02010600030101010101" pitchFamily="2" charset="-122"/>
                <a:ea typeface="黑体" panose="02010600030101010101" pitchFamily="2" charset="-122"/>
              </a:rPr>
              <a:t>谷传响，哀转久绝。</a:t>
            </a:r>
          </a:p>
          <a:p>
            <a:pPr>
              <a:lnSpc>
                <a:spcPct val="90000"/>
              </a:lnSpc>
              <a:buNone/>
            </a:pPr>
            <a:endParaRPr lang="zh-CN" altLang="en-US" sz="5400" b="1" dirty="0">
              <a:solidFill>
                <a:schemeClr val="bg1"/>
              </a:solidFill>
              <a:latin typeface="黑体" panose="02010600030101010101" pitchFamily="2" charset="-122"/>
              <a:ea typeface="黑体" panose="02010600030101010101" pitchFamily="2" charset="-122"/>
            </a:endParaRPr>
          </a:p>
          <a:p>
            <a:pPr>
              <a:lnSpc>
                <a:spcPct val="90000"/>
              </a:lnSpc>
              <a:buNone/>
            </a:pPr>
            <a:endParaRPr lang="zh-CN" altLang="en-US" sz="5400" b="1" dirty="0">
              <a:solidFill>
                <a:schemeClr val="bg1"/>
              </a:solidFill>
              <a:latin typeface="黑体" panose="02010600030101010101" pitchFamily="2" charset="-122"/>
              <a:ea typeface="黑体" panose="02010600030101010101" pitchFamily="2"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图片 60417" descr="u=418391274,1963073298&amp;gp=3">
            <a:hlinkClick r:id="rId2"/>
          </p:cNvPr>
          <p:cNvPicPr>
            <a:picLocks noChangeAspect="1"/>
          </p:cNvPicPr>
          <p:nvPr/>
        </p:nvPicPr>
        <p:blipFill>
          <a:blip r:embed="rId3" cstate="print"/>
          <a:stretch>
            <a:fillRect/>
          </a:stretch>
        </p:blipFill>
        <p:spPr>
          <a:xfrm>
            <a:off x="0" y="9525"/>
            <a:ext cx="9144000" cy="6848475"/>
          </a:xfrm>
          <a:prstGeom prst="rect">
            <a:avLst/>
          </a:prstGeom>
          <a:noFill/>
          <a:ln w="9525">
            <a:noFill/>
          </a:ln>
        </p:spPr>
      </p:pic>
      <p:sp>
        <p:nvSpPr>
          <p:cNvPr id="60419" name="文本框 60418"/>
          <p:cNvSpPr txBox="1"/>
          <p:nvPr/>
        </p:nvSpPr>
        <p:spPr>
          <a:xfrm>
            <a:off x="0" y="1196975"/>
            <a:ext cx="9144000" cy="4173538"/>
          </a:xfrm>
          <a:prstGeom prst="rect">
            <a:avLst/>
          </a:prstGeom>
          <a:solidFill>
            <a:schemeClr val="bg1"/>
          </a:solidFill>
          <a:ln w="9525">
            <a:noFill/>
          </a:ln>
        </p:spPr>
        <p:txBody>
          <a:bodyPr>
            <a:spAutoFit/>
          </a:bodyPr>
          <a:lstStyle/>
          <a:p>
            <a:pPr lvl="0" indent="0">
              <a:buClr>
                <a:srgbClr val="000000"/>
              </a:buClr>
            </a:pPr>
            <a:r>
              <a:rPr lang="en-US" altLang="zh-CN" sz="4800" dirty="0">
                <a:solidFill>
                  <a:srgbClr val="FF3300"/>
                </a:solidFill>
                <a:effectLst>
                  <a:outerShdw blurRad="38100" dist="38100" dir="2700000">
                    <a:srgbClr val="C0C0C0"/>
                  </a:outerShdw>
                </a:effectLst>
                <a:latin typeface="Arial" panose="020B0604020202020204" pitchFamily="34" charset="0"/>
              </a:rPr>
              <a:t>       </a:t>
            </a:r>
            <a:r>
              <a:rPr lang="zh-CN" altLang="en-US" sz="4400" dirty="0">
                <a:solidFill>
                  <a:srgbClr val="FF3300"/>
                </a:solidFill>
                <a:effectLst>
                  <a:outerShdw blurRad="38100" dist="38100" dir="2700000">
                    <a:srgbClr val="C0C0C0"/>
                  </a:outerShdw>
                </a:effectLst>
                <a:latin typeface="隶书" pitchFamily="49" charset="-122"/>
                <a:ea typeface="隶书" pitchFamily="49" charset="-122"/>
              </a:rPr>
              <a:t>三峡管理人员想在山的恰当地方凿一副对联于其上，现在就发挥你的聪明才智，就文中的内容进行新的组合，组成一句你喜爱的对联。</a:t>
            </a:r>
          </a:p>
          <a:p>
            <a:pPr lvl="0" indent="0">
              <a:buClr>
                <a:srgbClr val="000000"/>
              </a:buClr>
            </a:pPr>
            <a:r>
              <a:rPr lang="zh-CN" altLang="en-US" sz="4400" dirty="0">
                <a:solidFill>
                  <a:srgbClr val="FF3300"/>
                </a:solidFill>
                <a:effectLst>
                  <a:outerShdw blurRad="38100" dist="38100" dir="2700000">
                    <a:srgbClr val="C0C0C0"/>
                  </a:outerShdw>
                </a:effectLst>
                <a:latin typeface="隶书" pitchFamily="49" charset="-122"/>
                <a:ea typeface="隶书" pitchFamily="49" charset="-122"/>
              </a:rPr>
              <a:t>    示例：上联：重岩叠嶂隐天蔽日</a:t>
            </a:r>
          </a:p>
          <a:p>
            <a:pPr lvl="0" indent="0">
              <a:buClr>
                <a:srgbClr val="000000"/>
              </a:buClr>
            </a:pPr>
            <a:r>
              <a:rPr lang="zh-CN" altLang="en-US" sz="4400" dirty="0">
                <a:solidFill>
                  <a:srgbClr val="FF3300"/>
                </a:solidFill>
                <a:effectLst>
                  <a:outerShdw blurRad="38100" dist="38100" dir="2700000">
                    <a:srgbClr val="C0C0C0"/>
                  </a:outerShdw>
                </a:effectLst>
                <a:latin typeface="隶书" pitchFamily="49" charset="-122"/>
                <a:ea typeface="隶书" pitchFamily="49" charset="-122"/>
              </a:rPr>
              <a:t>          下联：素湍绿潭回清倒影</a:t>
            </a:r>
          </a:p>
        </p:txBody>
      </p:sp>
      <p:sp>
        <p:nvSpPr>
          <p:cNvPr id="59395" name="文本框 60419"/>
          <p:cNvSpPr txBox="1"/>
          <p:nvPr/>
        </p:nvSpPr>
        <p:spPr>
          <a:xfrm>
            <a:off x="1042988" y="0"/>
            <a:ext cx="7600950" cy="1006475"/>
          </a:xfrm>
          <a:prstGeom prst="rect">
            <a:avLst/>
          </a:prstGeom>
          <a:solidFill>
            <a:schemeClr val="bg1"/>
          </a:solidFill>
          <a:ln w="9525">
            <a:noFill/>
          </a:ln>
        </p:spPr>
        <p:txBody>
          <a:bodyPr anchor="t">
            <a:spAutoFit/>
          </a:bodyPr>
          <a:lstStyle/>
          <a:p>
            <a:pPr lvl="0" indent="0">
              <a:buClr>
                <a:srgbClr val="000000"/>
              </a:buClr>
            </a:pPr>
            <a:r>
              <a:rPr lang="zh-CN" altLang="en-US" sz="6000" b="1" dirty="0">
                <a:latin typeface="Arial" panose="020B0604020202020204" pitchFamily="34" charset="0"/>
                <a:ea typeface="华文行楷" pitchFamily="2" charset="-122"/>
              </a:rPr>
              <a:t>游三峡   题对联</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6145" descr="Qt050"/>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6147" name="文本框 6146"/>
          <p:cNvSpPr txBox="1"/>
          <p:nvPr/>
        </p:nvSpPr>
        <p:spPr>
          <a:xfrm>
            <a:off x="2057400" y="304800"/>
            <a:ext cx="6172200" cy="2286000"/>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7200" b="1" dirty="0">
                <a:solidFill>
                  <a:schemeClr val="bg1"/>
                </a:solidFill>
                <a:latin typeface="Times New Roman" panose="02020603050405020304" pitchFamily="18" charset="0"/>
                <a:ea typeface="隶书" pitchFamily="49" charset="-122"/>
              </a:rPr>
              <a:t>早发白帝城</a:t>
            </a:r>
            <a:endParaRPr lang="zh-CN" altLang="en-US" sz="7200" b="1">
              <a:latin typeface="Times New Roman" panose="02020603050405020304" pitchFamily="18" charset="0"/>
              <a:ea typeface="宋体" panose="02010600030101010101" pitchFamily="2" charset="-122"/>
            </a:endParaRPr>
          </a:p>
          <a:p>
            <a:pPr lvl="0" indent="0"/>
            <a:endParaRPr lang="zh-CN" altLang="en-US" sz="7200" b="1">
              <a:latin typeface="Times New Roman" panose="02020603050405020304" pitchFamily="18" charset="0"/>
              <a:ea typeface="宋体" panose="02010600030101010101" pitchFamily="2" charset="-122"/>
            </a:endParaRPr>
          </a:p>
        </p:txBody>
      </p:sp>
      <p:sp>
        <p:nvSpPr>
          <p:cNvPr id="6148" name="文本框 6147"/>
          <p:cNvSpPr txBox="1"/>
          <p:nvPr/>
        </p:nvSpPr>
        <p:spPr>
          <a:xfrm>
            <a:off x="4343400" y="1371600"/>
            <a:ext cx="4343400" cy="1006475"/>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6000" b="1" dirty="0">
                <a:solidFill>
                  <a:srgbClr val="FFCC00"/>
                </a:solidFill>
                <a:latin typeface="Times New Roman" panose="02020603050405020304" pitchFamily="18" charset="0"/>
                <a:ea typeface="隶书" pitchFamily="49" charset="-122"/>
              </a:rPr>
              <a:t>（唐）李白</a:t>
            </a:r>
            <a:endParaRPr lang="zh-CN" altLang="en-US" sz="6000" b="1">
              <a:solidFill>
                <a:srgbClr val="FFCC00"/>
              </a:solidFill>
              <a:latin typeface="Times New Roman" panose="02020603050405020304" pitchFamily="18" charset="0"/>
              <a:ea typeface="宋体" panose="02010600030101010101" pitchFamily="2" charset="-122"/>
            </a:endParaRPr>
          </a:p>
        </p:txBody>
      </p:sp>
      <p:sp>
        <p:nvSpPr>
          <p:cNvPr id="6149" name="文本框 6148"/>
          <p:cNvSpPr txBox="1"/>
          <p:nvPr/>
        </p:nvSpPr>
        <p:spPr>
          <a:xfrm>
            <a:off x="1905000" y="2362200"/>
            <a:ext cx="6705600" cy="4117975"/>
          </a:xfrm>
          <a:prstGeom prst="rect">
            <a:avLst/>
          </a:prstGeom>
          <a:noFill/>
          <a:ln w="9525">
            <a:noFill/>
          </a:ln>
          <a:effectLst>
            <a:outerShdw dist="28398" dir="3806096" algn="ctr" rotWithShape="0">
              <a:schemeClr val="tx1"/>
            </a:outerShdw>
          </a:effectLst>
        </p:spPr>
        <p:txBody>
          <a:bodyPr anchor="t">
            <a:spAutoFit/>
          </a:bodyPr>
          <a:lstStyle/>
          <a:p>
            <a:pPr lvl="0" indent="0"/>
            <a:r>
              <a:rPr lang="zh-CN" altLang="en-US" sz="6600" b="1" dirty="0">
                <a:solidFill>
                  <a:schemeClr val="bg1"/>
                </a:solidFill>
                <a:latin typeface="Times New Roman" panose="02020603050405020304" pitchFamily="18" charset="0"/>
                <a:ea typeface="隶书" pitchFamily="49" charset="-122"/>
              </a:rPr>
              <a:t>朝辞白帝彩云间</a:t>
            </a:r>
          </a:p>
          <a:p>
            <a:pPr lvl="0" indent="0"/>
            <a:r>
              <a:rPr lang="zh-CN" altLang="en-US" sz="6600" b="1" dirty="0">
                <a:solidFill>
                  <a:schemeClr val="bg1"/>
                </a:solidFill>
                <a:latin typeface="Times New Roman" panose="02020603050405020304" pitchFamily="18" charset="0"/>
                <a:ea typeface="隶书" pitchFamily="49" charset="-122"/>
              </a:rPr>
              <a:t>千里江陵一日还</a:t>
            </a:r>
          </a:p>
          <a:p>
            <a:pPr lvl="0" indent="0"/>
            <a:r>
              <a:rPr lang="zh-CN" altLang="en-US" sz="6600" b="1" dirty="0">
                <a:solidFill>
                  <a:schemeClr val="bg1"/>
                </a:solidFill>
                <a:latin typeface="Times New Roman" panose="02020603050405020304" pitchFamily="18" charset="0"/>
                <a:ea typeface="隶书" pitchFamily="49" charset="-122"/>
              </a:rPr>
              <a:t>两岸猿声啼不住</a:t>
            </a:r>
          </a:p>
          <a:p>
            <a:pPr lvl="0" indent="0"/>
            <a:r>
              <a:rPr lang="zh-CN" altLang="en-US" sz="6600" b="1" dirty="0">
                <a:solidFill>
                  <a:schemeClr val="bg1"/>
                </a:solidFill>
                <a:latin typeface="Times New Roman" panose="02020603050405020304" pitchFamily="18" charset="0"/>
                <a:ea typeface="隶书" pitchFamily="49" charset="-122"/>
              </a:rPr>
              <a:t>轻舟已过万重山</a:t>
            </a:r>
            <a:endParaRPr lang="zh-CN" altLang="en-US" sz="6600" b="1">
              <a:solidFill>
                <a:schemeClr val="bg1"/>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linds(horizontal)">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blinds(horizontal)">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blinds(horizontal)">
                                      <p:cBhvr>
                                        <p:cTn id="1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p:bldP spid="614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 143361" descr="u=104540047,944536701&amp;gp=0"/>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61442" name="文本框 143362"/>
          <p:cNvSpPr txBox="1"/>
          <p:nvPr/>
        </p:nvSpPr>
        <p:spPr>
          <a:xfrm>
            <a:off x="179388" y="333375"/>
            <a:ext cx="8964612" cy="2559050"/>
          </a:xfrm>
          <a:prstGeom prst="rect">
            <a:avLst/>
          </a:prstGeom>
          <a:solidFill>
            <a:srgbClr val="0066CC">
              <a:alpha val="50000"/>
            </a:srgbClr>
          </a:solidFill>
          <a:ln w="9525">
            <a:noFill/>
          </a:ln>
        </p:spPr>
        <p:txBody>
          <a:bodyPr anchor="t">
            <a:spAutoFit/>
          </a:bodyPr>
          <a:lstStyle/>
          <a:p>
            <a:pPr lvl="0" indent="0">
              <a:spcBef>
                <a:spcPct val="50000"/>
              </a:spcBef>
            </a:pPr>
            <a:r>
              <a:rPr lang="en-US" altLang="zh-CN" sz="5400" b="1" dirty="0">
                <a:solidFill>
                  <a:srgbClr val="FFFF00"/>
                </a:solidFill>
                <a:latin typeface="黑体" panose="02010600030101010101" pitchFamily="2" charset="-122"/>
                <a:ea typeface="黑体" panose="02010600030101010101" pitchFamily="2" charset="-122"/>
              </a:rPr>
              <a:t>1.</a:t>
            </a:r>
            <a:r>
              <a:rPr lang="zh-CN" altLang="en-US" sz="5400" b="1" dirty="0">
                <a:solidFill>
                  <a:srgbClr val="FFFF00"/>
                </a:solidFill>
                <a:latin typeface="黑体" panose="02010600030101010101" pitchFamily="2" charset="-122"/>
                <a:ea typeface="黑体" panose="02010600030101010101" pitchFamily="2" charset="-122"/>
              </a:rPr>
              <a:t>作者通过描写三峡的哪些景观，来表现三峡的壮丽风光的？</a:t>
            </a:r>
            <a:endParaRPr lang="zh-CN" altLang="en-US" sz="5400" b="1">
              <a:solidFill>
                <a:srgbClr val="FFFF00"/>
              </a:solidFill>
              <a:latin typeface="黑体" panose="02010600030101010101" pitchFamily="2" charset="-122"/>
              <a:ea typeface="黑体" panose="02010600030101010101" pitchFamily="2" charset="-122"/>
            </a:endParaRPr>
          </a:p>
        </p:txBody>
      </p:sp>
      <p:sp>
        <p:nvSpPr>
          <p:cNvPr id="143364" name="文本框 143363"/>
          <p:cNvSpPr txBox="1"/>
          <p:nvPr/>
        </p:nvSpPr>
        <p:spPr>
          <a:xfrm>
            <a:off x="323850" y="3500438"/>
            <a:ext cx="8610600" cy="1736725"/>
          </a:xfrm>
          <a:prstGeom prst="rect">
            <a:avLst/>
          </a:prstGeom>
          <a:noFill/>
          <a:ln w="9525">
            <a:noFill/>
          </a:ln>
        </p:spPr>
        <p:txBody>
          <a:bodyPr anchor="t">
            <a:spAutoFit/>
          </a:bodyPr>
          <a:lstStyle/>
          <a:p>
            <a:pPr lvl="0" indent="0">
              <a:spcBef>
                <a:spcPct val="50000"/>
              </a:spcBef>
            </a:pPr>
            <a:r>
              <a:rPr lang="zh-CN" altLang="en-US" sz="5400" b="1" dirty="0">
                <a:solidFill>
                  <a:srgbClr val="FF6600"/>
                </a:solidFill>
                <a:latin typeface="黑体" panose="02010600030101010101" pitchFamily="2" charset="-122"/>
                <a:ea typeface="黑体" panose="02010600030101010101" pitchFamily="2" charset="-122"/>
              </a:rPr>
              <a:t>文中描写了三峡的山、夏季的水、春冬景色、秋天景象</a:t>
            </a:r>
            <a:endParaRPr lang="zh-CN" altLang="en-US" sz="5400" b="1">
              <a:solidFill>
                <a:srgbClr val="FF6600"/>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64"/>
                                        </p:tgtEl>
                                        <p:attrNameLst>
                                          <p:attrName>style.visibility</p:attrName>
                                        </p:attrNameLst>
                                      </p:cBhvr>
                                      <p:to>
                                        <p:strVal val="visible"/>
                                      </p:to>
                                    </p:set>
                                    <p:anim calcmode="lin" valueType="num">
                                      <p:cBhvr additive="base">
                                        <p:cTn id="7" dur="500" fill="hold"/>
                                        <p:tgtEl>
                                          <p:spTgt spid="143364"/>
                                        </p:tgtEl>
                                        <p:attrNameLst>
                                          <p:attrName>ppt_x</p:attrName>
                                        </p:attrNameLst>
                                      </p:cBhvr>
                                      <p:tavLst>
                                        <p:tav tm="0">
                                          <p:val>
                                            <p:strVal val="0-#ppt_w/2"/>
                                          </p:val>
                                        </p:tav>
                                        <p:tav tm="100000">
                                          <p:val>
                                            <p:strVal val="#ppt_x"/>
                                          </p:val>
                                        </p:tav>
                                      </p:tavLst>
                                    </p:anim>
                                    <p:anim calcmode="lin" valueType="num">
                                      <p:cBhvr additive="base">
                                        <p:cTn id="8" dur="500" fill="hold"/>
                                        <p:tgtEl>
                                          <p:spTgt spid="1433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图片 144385" descr="u=1010455117,3411207490&amp;gp=1"/>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62466" name="文本框 144386"/>
          <p:cNvSpPr txBox="1"/>
          <p:nvPr/>
        </p:nvSpPr>
        <p:spPr>
          <a:xfrm>
            <a:off x="228600" y="1676400"/>
            <a:ext cx="8915400" cy="2835275"/>
          </a:xfrm>
          <a:prstGeom prst="rect">
            <a:avLst/>
          </a:prstGeom>
          <a:solidFill>
            <a:srgbClr val="0066CC">
              <a:alpha val="50000"/>
            </a:srgbClr>
          </a:solidFill>
          <a:ln w="9525">
            <a:noFill/>
          </a:ln>
        </p:spPr>
        <p:txBody>
          <a:bodyPr anchor="t">
            <a:spAutoFit/>
          </a:bodyPr>
          <a:lstStyle/>
          <a:p>
            <a:pPr lvl="0" indent="0">
              <a:spcBef>
                <a:spcPct val="50000"/>
              </a:spcBef>
            </a:pPr>
            <a:r>
              <a:rPr lang="en-US" altLang="zh-CN" sz="6000" b="1" dirty="0">
                <a:solidFill>
                  <a:srgbClr val="FFFF00"/>
                </a:solidFill>
                <a:latin typeface="黑体" panose="02010600030101010101" pitchFamily="2" charset="-122"/>
                <a:ea typeface="黑体" panose="02010600030101010101" pitchFamily="2" charset="-122"/>
              </a:rPr>
              <a:t>2.</a:t>
            </a:r>
            <a:r>
              <a:rPr lang="zh-CN" altLang="en-US" sz="6000" b="1" dirty="0">
                <a:solidFill>
                  <a:srgbClr val="FFFF00"/>
                </a:solidFill>
                <a:latin typeface="黑体" panose="02010600030101010101" pitchFamily="2" charset="-122"/>
                <a:ea typeface="黑体" panose="02010600030101010101" pitchFamily="2" charset="-122"/>
              </a:rPr>
              <a:t>文中用了哪些语句具体描写三峡的山和水？突出了山和水什么特点？</a:t>
            </a:r>
            <a:r>
              <a:rPr lang="zh-CN" altLang="en-US" sz="6000" b="1" dirty="0">
                <a:solidFill>
                  <a:schemeClr val="accent2"/>
                </a:solidFill>
                <a:latin typeface="黑体" panose="02010600030101010101" pitchFamily="2" charset="-122"/>
                <a:ea typeface="黑体" panose="02010600030101010101" pitchFamily="2" charset="-122"/>
              </a:rPr>
              <a:t> </a:t>
            </a:r>
            <a:endParaRPr lang="zh-CN" altLang="en-US" sz="6000" b="1">
              <a:solidFill>
                <a:schemeClr val="accent2"/>
              </a:solidFill>
              <a:latin typeface="黑体" panose="02010600030101010101" pitchFamily="2" charset="-122"/>
              <a:ea typeface="黑体" panose="02010600030101010101" pitchFamily="2" charset="-122"/>
            </a:endParaRPr>
          </a:p>
        </p:txBody>
      </p:sp>
      <p:sp>
        <p:nvSpPr>
          <p:cNvPr id="62467" name="文本框 144387"/>
          <p:cNvSpPr txBox="1"/>
          <p:nvPr/>
        </p:nvSpPr>
        <p:spPr>
          <a:xfrm>
            <a:off x="860425" y="754063"/>
            <a:ext cx="184150" cy="1190625"/>
          </a:xfrm>
          <a:prstGeom prst="rect">
            <a:avLst/>
          </a:prstGeom>
          <a:noFill/>
          <a:ln w="9525">
            <a:noFill/>
          </a:ln>
        </p:spPr>
        <p:txBody>
          <a:bodyPr anchor="t">
            <a:spAutoFit/>
          </a:bodyPr>
          <a:lstStyle/>
          <a:p>
            <a:pPr lvl="0" indent="0">
              <a:spcBef>
                <a:spcPct val="50000"/>
              </a:spcBef>
              <a:buClr>
                <a:srgbClr val="000000"/>
              </a:buClr>
            </a:pPr>
            <a:r>
              <a:rPr lang="zh-CN" altLang="en-US" sz="1800" b="1" dirty="0">
                <a:latin typeface="Arial" panose="020B0604020202020204" pitchFamily="34" charset="0"/>
                <a:ea typeface="宋体" panose="02010600030101010101" pitchFamily="2" charset="-122"/>
              </a:rPr>
              <a:t>细读慢品</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145409" descr="u=3289180689,824232651&amp;gp=1"/>
          <p:cNvPicPr>
            <a:picLocks noChangeAspect="1"/>
          </p:cNvPicPr>
          <p:nvPr/>
        </p:nvPicPr>
        <p:blipFill>
          <a:blip r:embed="rId2" cstate="print"/>
          <a:stretch>
            <a:fillRect/>
          </a:stretch>
        </p:blipFill>
        <p:spPr>
          <a:xfrm>
            <a:off x="0" y="0"/>
            <a:ext cx="9448800" cy="7010400"/>
          </a:xfrm>
          <a:prstGeom prst="rect">
            <a:avLst/>
          </a:prstGeom>
          <a:noFill/>
          <a:ln w="9525">
            <a:noFill/>
          </a:ln>
        </p:spPr>
      </p:pic>
      <p:sp>
        <p:nvSpPr>
          <p:cNvPr id="63490" name="文本框 145410"/>
          <p:cNvSpPr txBox="1"/>
          <p:nvPr/>
        </p:nvSpPr>
        <p:spPr>
          <a:xfrm>
            <a:off x="304800" y="533400"/>
            <a:ext cx="4572000" cy="823913"/>
          </a:xfrm>
          <a:prstGeom prst="rect">
            <a:avLst/>
          </a:prstGeom>
          <a:solidFill>
            <a:schemeClr val="bg1">
              <a:alpha val="50000"/>
            </a:schemeClr>
          </a:solidFill>
          <a:ln w="9525">
            <a:noFill/>
          </a:ln>
        </p:spPr>
        <p:txBody>
          <a:bodyPr anchor="t">
            <a:spAutoFit/>
          </a:bodyPr>
          <a:lstStyle/>
          <a:p>
            <a:pPr lvl="0" indent="0" algn="ctr">
              <a:spcBef>
                <a:spcPct val="50000"/>
              </a:spcBef>
            </a:pPr>
            <a:r>
              <a:rPr lang="zh-CN" altLang="en-US" sz="4800" b="1" dirty="0">
                <a:solidFill>
                  <a:srgbClr val="FFFF00"/>
                </a:solidFill>
                <a:latin typeface="宋体" panose="02010600030101010101" pitchFamily="2" charset="-122"/>
                <a:ea typeface="黑体" panose="02010600030101010101" pitchFamily="2" charset="-122"/>
              </a:rPr>
              <a:t>自三峡</a:t>
            </a:r>
            <a:r>
              <a:rPr lang="zh-CN" altLang="en-US" sz="4800" b="1" dirty="0">
                <a:solidFill>
                  <a:srgbClr val="FFFF00"/>
                </a:solidFill>
                <a:latin typeface="长城新魏碑体" pitchFamily="49" charset="-122"/>
                <a:ea typeface="黑体" panose="02010600030101010101" pitchFamily="2" charset="-122"/>
              </a:rPr>
              <a:t>七百里</a:t>
            </a:r>
            <a:r>
              <a:rPr lang="zh-CN" altLang="en-US" sz="4800" b="1" dirty="0">
                <a:solidFill>
                  <a:srgbClr val="FFFF00"/>
                </a:solidFill>
                <a:latin typeface="宋体" panose="02010600030101010101" pitchFamily="2" charset="-122"/>
                <a:ea typeface="黑体" panose="02010600030101010101" pitchFamily="2" charset="-122"/>
              </a:rPr>
              <a:t>中</a:t>
            </a:r>
            <a:r>
              <a:rPr lang="zh-CN" altLang="en-US" sz="4800" dirty="0">
                <a:latin typeface="宋体" panose="02010600030101010101" pitchFamily="2" charset="-122"/>
                <a:ea typeface="宋体" panose="02010600030101010101" pitchFamily="2" charset="-122"/>
              </a:rPr>
              <a:t> </a:t>
            </a:r>
            <a:endParaRPr lang="zh-CN" altLang="en-US" sz="4800">
              <a:latin typeface="宋体" panose="02010600030101010101" pitchFamily="2" charset="-122"/>
              <a:ea typeface="宋体" panose="02010600030101010101" pitchFamily="2" charset="-122"/>
            </a:endParaRPr>
          </a:p>
        </p:txBody>
      </p:sp>
      <p:sp>
        <p:nvSpPr>
          <p:cNvPr id="63491" name="文本框 145411"/>
          <p:cNvSpPr txBox="1"/>
          <p:nvPr/>
        </p:nvSpPr>
        <p:spPr>
          <a:xfrm>
            <a:off x="304800" y="1447800"/>
            <a:ext cx="5867400" cy="823913"/>
          </a:xfrm>
          <a:prstGeom prst="rect">
            <a:avLst/>
          </a:prstGeom>
          <a:solidFill>
            <a:schemeClr val="bg1">
              <a:alpha val="50000"/>
            </a:schemeClr>
          </a:solidFill>
          <a:ln w="9525">
            <a:noFill/>
          </a:ln>
        </p:spPr>
        <p:txBody>
          <a:bodyPr anchor="t">
            <a:spAutoFit/>
          </a:bodyPr>
          <a:lstStyle/>
          <a:p>
            <a:pPr lvl="0" indent="0" algn="ctr">
              <a:spcBef>
                <a:spcPct val="50000"/>
              </a:spcBef>
            </a:pPr>
            <a:r>
              <a:rPr lang="zh-CN" altLang="en-US" sz="4800" b="1" dirty="0">
                <a:solidFill>
                  <a:srgbClr val="FFFF00"/>
                </a:solidFill>
                <a:latin typeface="宋体" panose="02010600030101010101" pitchFamily="2" charset="-122"/>
                <a:ea typeface="黑体" panose="02010600030101010101" pitchFamily="2" charset="-122"/>
              </a:rPr>
              <a:t>两岸</a:t>
            </a:r>
            <a:r>
              <a:rPr lang="zh-CN" altLang="en-US" sz="4800" b="1" dirty="0">
                <a:solidFill>
                  <a:srgbClr val="FFFF00"/>
                </a:solidFill>
                <a:latin typeface="长城新魏碑体" pitchFamily="49" charset="-122"/>
                <a:ea typeface="黑体" panose="02010600030101010101" pitchFamily="2" charset="-122"/>
              </a:rPr>
              <a:t>连</a:t>
            </a:r>
            <a:r>
              <a:rPr lang="zh-CN" altLang="en-US" sz="4800" b="1" dirty="0">
                <a:solidFill>
                  <a:srgbClr val="FFFF00"/>
                </a:solidFill>
                <a:latin typeface="宋体" panose="02010600030101010101" pitchFamily="2" charset="-122"/>
                <a:ea typeface="黑体" panose="02010600030101010101" pitchFamily="2" charset="-122"/>
              </a:rPr>
              <a:t>山，</a:t>
            </a:r>
            <a:r>
              <a:rPr lang="zh-CN" altLang="en-US" sz="4800" b="1" dirty="0">
                <a:solidFill>
                  <a:srgbClr val="FFFF00"/>
                </a:solidFill>
                <a:latin typeface="长城新魏碑体" pitchFamily="49" charset="-122"/>
                <a:ea typeface="黑体" panose="02010600030101010101" pitchFamily="2" charset="-122"/>
              </a:rPr>
              <a:t>略</a:t>
            </a:r>
            <a:r>
              <a:rPr lang="zh-CN" altLang="en-US" sz="4800" b="1" dirty="0">
                <a:solidFill>
                  <a:srgbClr val="FFFF00"/>
                </a:solidFill>
                <a:latin typeface="宋体" panose="02010600030101010101" pitchFamily="2" charset="-122"/>
                <a:ea typeface="黑体" panose="02010600030101010101" pitchFamily="2" charset="-122"/>
              </a:rPr>
              <a:t>无</a:t>
            </a:r>
            <a:r>
              <a:rPr lang="zh-CN" altLang="en-US" sz="4800" b="1" dirty="0">
                <a:solidFill>
                  <a:srgbClr val="FFFF00"/>
                </a:solidFill>
                <a:latin typeface="长城新魏碑体" pitchFamily="49" charset="-122"/>
                <a:ea typeface="黑体" panose="02010600030101010101" pitchFamily="2" charset="-122"/>
              </a:rPr>
              <a:t>阙</a:t>
            </a:r>
            <a:r>
              <a:rPr lang="zh-CN" altLang="en-US" sz="4800" b="1" dirty="0">
                <a:solidFill>
                  <a:srgbClr val="FFFF00"/>
                </a:solidFill>
                <a:latin typeface="宋体" panose="02010600030101010101" pitchFamily="2" charset="-122"/>
                <a:ea typeface="黑体" panose="02010600030101010101" pitchFamily="2" charset="-122"/>
              </a:rPr>
              <a:t>处</a:t>
            </a:r>
            <a:endParaRPr lang="zh-CN" altLang="en-US" sz="4800" b="1">
              <a:solidFill>
                <a:srgbClr val="FFFF00"/>
              </a:solidFill>
              <a:latin typeface="华文行楷" pitchFamily="2" charset="-122"/>
              <a:ea typeface="黑体" panose="02010600030101010101" pitchFamily="2" charset="-122"/>
            </a:endParaRPr>
          </a:p>
        </p:txBody>
      </p:sp>
      <p:sp>
        <p:nvSpPr>
          <p:cNvPr id="63492" name="文本框 145412"/>
          <p:cNvSpPr txBox="1"/>
          <p:nvPr/>
        </p:nvSpPr>
        <p:spPr>
          <a:xfrm>
            <a:off x="304800" y="2438400"/>
            <a:ext cx="5791200" cy="823913"/>
          </a:xfrm>
          <a:prstGeom prst="rect">
            <a:avLst/>
          </a:prstGeom>
          <a:solidFill>
            <a:schemeClr val="bg1">
              <a:alpha val="50000"/>
            </a:schemeClr>
          </a:solidFill>
          <a:ln w="9525">
            <a:noFill/>
          </a:ln>
        </p:spPr>
        <p:txBody>
          <a:bodyPr anchor="t">
            <a:spAutoFit/>
          </a:bodyPr>
          <a:lstStyle/>
          <a:p>
            <a:pPr lvl="0" indent="0" algn="ctr">
              <a:spcBef>
                <a:spcPct val="50000"/>
              </a:spcBef>
            </a:pPr>
            <a:r>
              <a:rPr lang="zh-CN" altLang="en-US" sz="4800" b="1" dirty="0">
                <a:solidFill>
                  <a:srgbClr val="FFFF00"/>
                </a:solidFill>
                <a:latin typeface="长城新魏碑体" pitchFamily="49" charset="-122"/>
                <a:ea typeface="黑体" panose="02010600030101010101" pitchFamily="2" charset="-122"/>
              </a:rPr>
              <a:t>重</a:t>
            </a:r>
            <a:r>
              <a:rPr lang="zh-CN" altLang="en-US" sz="4800" b="1" dirty="0">
                <a:solidFill>
                  <a:srgbClr val="FFFF00"/>
                </a:solidFill>
                <a:latin typeface="宋体" panose="02010600030101010101" pitchFamily="2" charset="-122"/>
                <a:ea typeface="黑体" panose="02010600030101010101" pitchFamily="2" charset="-122"/>
              </a:rPr>
              <a:t>岩</a:t>
            </a:r>
            <a:r>
              <a:rPr lang="zh-CN" altLang="en-US" sz="4800" b="1" dirty="0">
                <a:solidFill>
                  <a:srgbClr val="FFFF00"/>
                </a:solidFill>
                <a:latin typeface="长城新魏碑体" pitchFamily="49" charset="-122"/>
                <a:ea typeface="黑体" panose="02010600030101010101" pitchFamily="2" charset="-122"/>
              </a:rPr>
              <a:t>叠</a:t>
            </a:r>
            <a:r>
              <a:rPr lang="zh-CN" altLang="en-US" sz="4800" b="1" dirty="0">
                <a:solidFill>
                  <a:srgbClr val="FFFF00"/>
                </a:solidFill>
                <a:latin typeface="宋体" panose="02010600030101010101" pitchFamily="2" charset="-122"/>
                <a:ea typeface="黑体" panose="02010600030101010101" pitchFamily="2" charset="-122"/>
              </a:rPr>
              <a:t>嶂，</a:t>
            </a:r>
            <a:r>
              <a:rPr lang="zh-CN" altLang="en-US" sz="4800" b="1" dirty="0">
                <a:solidFill>
                  <a:srgbClr val="FFFF00"/>
                </a:solidFill>
                <a:latin typeface="长城新魏碑体" pitchFamily="49" charset="-122"/>
                <a:ea typeface="黑体" panose="02010600030101010101" pitchFamily="2" charset="-122"/>
              </a:rPr>
              <a:t>隐</a:t>
            </a:r>
            <a:r>
              <a:rPr lang="zh-CN" altLang="en-US" sz="4800" b="1" dirty="0">
                <a:solidFill>
                  <a:srgbClr val="FFFF00"/>
                </a:solidFill>
                <a:latin typeface="宋体" panose="02010600030101010101" pitchFamily="2" charset="-122"/>
                <a:ea typeface="黑体" panose="02010600030101010101" pitchFamily="2" charset="-122"/>
              </a:rPr>
              <a:t>天</a:t>
            </a:r>
            <a:r>
              <a:rPr lang="zh-CN" altLang="en-US" sz="4800" b="1" dirty="0">
                <a:solidFill>
                  <a:srgbClr val="FFFF00"/>
                </a:solidFill>
                <a:latin typeface="长城新魏碑体" pitchFamily="49" charset="-122"/>
                <a:ea typeface="黑体" panose="02010600030101010101" pitchFamily="2" charset="-122"/>
              </a:rPr>
              <a:t>蔽</a:t>
            </a:r>
            <a:r>
              <a:rPr lang="zh-CN" altLang="en-US" sz="4800" b="1" dirty="0">
                <a:solidFill>
                  <a:srgbClr val="FFFF00"/>
                </a:solidFill>
                <a:latin typeface="宋体" panose="02010600030101010101" pitchFamily="2" charset="-122"/>
                <a:ea typeface="黑体" panose="02010600030101010101" pitchFamily="2" charset="-122"/>
              </a:rPr>
              <a:t>日</a:t>
            </a:r>
            <a:endParaRPr lang="zh-CN" altLang="en-US" sz="4800" b="1">
              <a:solidFill>
                <a:srgbClr val="FFFF00"/>
              </a:solidFill>
              <a:latin typeface="华文行楷" pitchFamily="2" charset="-122"/>
              <a:ea typeface="黑体" panose="02010600030101010101" pitchFamily="2" charset="-122"/>
            </a:endParaRPr>
          </a:p>
        </p:txBody>
      </p:sp>
      <p:sp>
        <p:nvSpPr>
          <p:cNvPr id="63493" name="文本框 145413"/>
          <p:cNvSpPr txBox="1"/>
          <p:nvPr/>
        </p:nvSpPr>
        <p:spPr>
          <a:xfrm>
            <a:off x="304800" y="3429000"/>
            <a:ext cx="6934200" cy="823913"/>
          </a:xfrm>
          <a:prstGeom prst="rect">
            <a:avLst/>
          </a:prstGeom>
          <a:solidFill>
            <a:schemeClr val="bg1">
              <a:alpha val="50000"/>
            </a:schemeClr>
          </a:solidFill>
          <a:ln w="9525">
            <a:noFill/>
          </a:ln>
        </p:spPr>
        <p:txBody>
          <a:bodyPr anchor="t">
            <a:spAutoFit/>
          </a:bodyPr>
          <a:lstStyle/>
          <a:p>
            <a:pPr lvl="0" indent="0" algn="ctr">
              <a:spcBef>
                <a:spcPct val="50000"/>
              </a:spcBef>
            </a:pPr>
            <a:r>
              <a:rPr lang="zh-CN" altLang="en-US" sz="4800" b="1" dirty="0">
                <a:solidFill>
                  <a:srgbClr val="FFFF00"/>
                </a:solidFill>
                <a:latin typeface="长城新魏碑体" pitchFamily="49" charset="-122"/>
                <a:ea typeface="黑体" panose="02010600030101010101" pitchFamily="2" charset="-122"/>
              </a:rPr>
              <a:t>自非</a:t>
            </a:r>
            <a:r>
              <a:rPr lang="zh-CN" altLang="en-US" sz="4800" b="1" dirty="0">
                <a:solidFill>
                  <a:srgbClr val="FFFF00"/>
                </a:solidFill>
                <a:latin typeface="宋体" panose="02010600030101010101" pitchFamily="2" charset="-122"/>
                <a:ea typeface="黑体" panose="02010600030101010101" pitchFamily="2" charset="-122"/>
              </a:rPr>
              <a:t>亭午夜分，不见曦月</a:t>
            </a:r>
            <a:endParaRPr lang="zh-CN" altLang="en-US" sz="4800" b="1">
              <a:solidFill>
                <a:srgbClr val="FFFF00"/>
              </a:solidFill>
              <a:latin typeface="华文行楷" pitchFamily="2" charset="-122"/>
              <a:ea typeface="黑体" panose="02010600030101010101" pitchFamily="2" charset="-122"/>
            </a:endParaRPr>
          </a:p>
        </p:txBody>
      </p:sp>
      <p:sp>
        <p:nvSpPr>
          <p:cNvPr id="145415" name="文本框 145414"/>
          <p:cNvSpPr txBox="1"/>
          <p:nvPr/>
        </p:nvSpPr>
        <p:spPr>
          <a:xfrm>
            <a:off x="6443663" y="533400"/>
            <a:ext cx="2700337" cy="914400"/>
          </a:xfrm>
          <a:prstGeom prst="rect">
            <a:avLst/>
          </a:prstGeom>
          <a:noFill/>
          <a:ln w="9525">
            <a:noFill/>
          </a:ln>
        </p:spPr>
        <p:txBody>
          <a:bodyPr anchor="t">
            <a:spAutoFit/>
          </a:bodyPr>
          <a:lstStyle/>
          <a:p>
            <a:pPr lvl="0" indent="0">
              <a:spcBef>
                <a:spcPct val="50000"/>
              </a:spcBef>
            </a:pPr>
            <a:r>
              <a:rPr lang="zh-CN" altLang="en-US" sz="5400" b="1" dirty="0">
                <a:latin typeface="宋体" panose="02010600030101010101" pitchFamily="2" charset="-122"/>
                <a:ea typeface="黑体" panose="02010600030101010101" pitchFamily="2" charset="-122"/>
              </a:rPr>
              <a:t>（</a:t>
            </a:r>
            <a:r>
              <a:rPr lang="zh-CN" altLang="en-US" sz="5400" b="1" dirty="0">
                <a:latin typeface="华文行楷" pitchFamily="2" charset="-122"/>
                <a:ea typeface="黑体" panose="02010600030101010101" pitchFamily="2" charset="-122"/>
              </a:rPr>
              <a:t>长</a:t>
            </a:r>
            <a:r>
              <a:rPr lang="zh-CN" altLang="en-US" sz="5400" b="1" dirty="0">
                <a:latin typeface="宋体" panose="02010600030101010101" pitchFamily="2" charset="-122"/>
                <a:ea typeface="黑体" panose="02010600030101010101" pitchFamily="2" charset="-122"/>
              </a:rPr>
              <a:t>）</a:t>
            </a:r>
            <a:endParaRPr lang="zh-CN" altLang="en-US" sz="5400" b="1">
              <a:latin typeface="宋体" panose="02010600030101010101" pitchFamily="2" charset="-122"/>
              <a:ea typeface="黑体" panose="02010600030101010101" pitchFamily="2" charset="-122"/>
            </a:endParaRPr>
          </a:p>
        </p:txBody>
      </p:sp>
      <p:sp>
        <p:nvSpPr>
          <p:cNvPr id="145416" name="文本框 145415"/>
          <p:cNvSpPr txBox="1"/>
          <p:nvPr/>
        </p:nvSpPr>
        <p:spPr>
          <a:xfrm>
            <a:off x="6443663" y="1447800"/>
            <a:ext cx="2700337" cy="914400"/>
          </a:xfrm>
          <a:prstGeom prst="rect">
            <a:avLst/>
          </a:prstGeom>
          <a:noFill/>
          <a:ln w="9525">
            <a:noFill/>
          </a:ln>
        </p:spPr>
        <p:txBody>
          <a:bodyPr anchor="t">
            <a:spAutoFit/>
          </a:bodyPr>
          <a:lstStyle/>
          <a:p>
            <a:pPr lvl="0" indent="0">
              <a:spcBef>
                <a:spcPct val="50000"/>
              </a:spcBef>
            </a:pPr>
            <a:r>
              <a:rPr lang="zh-CN" altLang="en-US" sz="5400" b="1" dirty="0">
                <a:latin typeface="宋体" panose="02010600030101010101" pitchFamily="2" charset="-122"/>
                <a:ea typeface="黑体" panose="02010600030101010101" pitchFamily="2" charset="-122"/>
              </a:rPr>
              <a:t>（</a:t>
            </a:r>
            <a:r>
              <a:rPr lang="zh-CN" altLang="en-US" sz="5400" b="1" dirty="0">
                <a:latin typeface="华文行楷" pitchFamily="2" charset="-122"/>
                <a:ea typeface="黑体" panose="02010600030101010101" pitchFamily="2" charset="-122"/>
              </a:rPr>
              <a:t>多</a:t>
            </a:r>
            <a:r>
              <a:rPr lang="zh-CN" altLang="en-US" sz="5400" b="1" dirty="0">
                <a:latin typeface="宋体" panose="02010600030101010101" pitchFamily="2" charset="-122"/>
                <a:ea typeface="黑体" panose="02010600030101010101" pitchFamily="2" charset="-122"/>
              </a:rPr>
              <a:t>）</a:t>
            </a:r>
            <a:endParaRPr lang="zh-CN" altLang="en-US" sz="5400" b="1">
              <a:latin typeface="宋体" panose="02010600030101010101" pitchFamily="2" charset="-122"/>
              <a:ea typeface="黑体" panose="02010600030101010101" pitchFamily="2" charset="-122"/>
            </a:endParaRPr>
          </a:p>
        </p:txBody>
      </p:sp>
      <p:sp>
        <p:nvSpPr>
          <p:cNvPr id="145417" name="文本框 145416"/>
          <p:cNvSpPr txBox="1"/>
          <p:nvPr/>
        </p:nvSpPr>
        <p:spPr>
          <a:xfrm>
            <a:off x="5724525" y="2514600"/>
            <a:ext cx="4319588" cy="762000"/>
          </a:xfrm>
          <a:prstGeom prst="rect">
            <a:avLst/>
          </a:prstGeom>
          <a:noFill/>
          <a:ln w="9525">
            <a:noFill/>
          </a:ln>
        </p:spPr>
        <p:txBody>
          <a:bodyPr anchor="t">
            <a:spAutoFit/>
          </a:bodyPr>
          <a:lstStyle/>
          <a:p>
            <a:pPr lvl="0" indent="0">
              <a:spcBef>
                <a:spcPct val="50000"/>
              </a:spcBef>
            </a:pPr>
            <a:r>
              <a:rPr lang="zh-CN" altLang="en-US" sz="4400" b="1" dirty="0">
                <a:latin typeface="宋体" panose="02010600030101010101" pitchFamily="2" charset="-122"/>
                <a:ea typeface="黑体" panose="02010600030101010101" pitchFamily="2" charset="-122"/>
              </a:rPr>
              <a:t>（</a:t>
            </a:r>
            <a:r>
              <a:rPr lang="zh-CN" altLang="en-US" sz="4400" b="1" dirty="0">
                <a:latin typeface="华文行楷" pitchFamily="2" charset="-122"/>
                <a:ea typeface="黑体" panose="02010600030101010101" pitchFamily="2" charset="-122"/>
              </a:rPr>
              <a:t>陡峭、</a:t>
            </a:r>
            <a:r>
              <a:rPr lang="zh-CN" altLang="en-US" sz="4400" b="1" dirty="0">
                <a:solidFill>
                  <a:schemeClr val="bg1"/>
                </a:solidFill>
                <a:latin typeface="华文行楷" pitchFamily="2" charset="-122"/>
                <a:ea typeface="黑体" panose="02010600030101010101" pitchFamily="2" charset="-122"/>
              </a:rPr>
              <a:t>高峻</a:t>
            </a:r>
            <a:r>
              <a:rPr lang="zh-CN" altLang="en-US" sz="4400" b="1" dirty="0">
                <a:solidFill>
                  <a:schemeClr val="bg1"/>
                </a:solidFill>
                <a:latin typeface="宋体" panose="02010600030101010101" pitchFamily="2" charset="-122"/>
                <a:ea typeface="黑体" panose="02010600030101010101" pitchFamily="2" charset="-122"/>
              </a:rPr>
              <a:t>）</a:t>
            </a:r>
            <a:endParaRPr lang="zh-CN" altLang="en-US" sz="4400" b="1">
              <a:solidFill>
                <a:schemeClr val="bg1"/>
              </a:solidFill>
              <a:latin typeface="宋体" panose="02010600030101010101" pitchFamily="2" charset="-122"/>
              <a:ea typeface="黑体" panose="02010600030101010101" pitchFamily="2" charset="-122"/>
            </a:endParaRPr>
          </a:p>
        </p:txBody>
      </p:sp>
      <p:sp>
        <p:nvSpPr>
          <p:cNvPr id="145418" name="文本框 145417"/>
          <p:cNvSpPr txBox="1"/>
          <p:nvPr/>
        </p:nvSpPr>
        <p:spPr>
          <a:xfrm>
            <a:off x="-323850" y="4868863"/>
            <a:ext cx="5111750" cy="914400"/>
          </a:xfrm>
          <a:prstGeom prst="rect">
            <a:avLst/>
          </a:prstGeom>
          <a:noFill/>
          <a:ln w="9525">
            <a:noFill/>
          </a:ln>
        </p:spPr>
        <p:txBody>
          <a:bodyPr anchor="t">
            <a:spAutoFit/>
          </a:bodyPr>
          <a:lstStyle/>
          <a:p>
            <a:pPr lvl="0" indent="0">
              <a:spcBef>
                <a:spcPct val="50000"/>
              </a:spcBef>
            </a:pPr>
            <a:r>
              <a:rPr lang="zh-CN" altLang="en-US" sz="5400" b="1" dirty="0">
                <a:solidFill>
                  <a:schemeClr val="bg1"/>
                </a:solidFill>
                <a:latin typeface="宋体" panose="02010600030101010101" pitchFamily="2" charset="-122"/>
                <a:ea typeface="宋体" panose="02010600030101010101" pitchFamily="2" charset="-122"/>
              </a:rPr>
              <a:t>（</a:t>
            </a:r>
            <a:r>
              <a:rPr lang="zh-CN" altLang="en-US" sz="5400" b="1" dirty="0">
                <a:solidFill>
                  <a:schemeClr val="bg1"/>
                </a:solidFill>
                <a:latin typeface="华文行楷" pitchFamily="2" charset="-122"/>
                <a:ea typeface="华文行楷" pitchFamily="2" charset="-122"/>
              </a:rPr>
              <a:t>高峻、狭窄</a:t>
            </a:r>
            <a:r>
              <a:rPr lang="zh-CN" altLang="en-US" sz="5400" b="1" dirty="0">
                <a:solidFill>
                  <a:schemeClr val="bg1"/>
                </a:solidFill>
                <a:latin typeface="宋体" panose="02010600030101010101" pitchFamily="2" charset="-122"/>
                <a:ea typeface="宋体" panose="02010600030101010101" pitchFamily="2" charset="-122"/>
              </a:rPr>
              <a:t>）</a:t>
            </a:r>
            <a:endParaRPr lang="zh-CN" altLang="en-US" sz="5400" b="1">
              <a:solidFill>
                <a:schemeClr val="bg1"/>
              </a:solidFill>
              <a:latin typeface="宋体" panose="02010600030101010101" pitchFamily="2" charset="-122"/>
              <a:ea typeface="宋体" panose="02010600030101010101" pitchFamily="2" charset="-122"/>
            </a:endParaRPr>
          </a:p>
        </p:txBody>
      </p:sp>
      <p:sp>
        <p:nvSpPr>
          <p:cNvPr id="145419" name="文本框 145418"/>
          <p:cNvSpPr txBox="1"/>
          <p:nvPr/>
        </p:nvSpPr>
        <p:spPr>
          <a:xfrm>
            <a:off x="4284663" y="4724400"/>
            <a:ext cx="1524000" cy="823913"/>
          </a:xfrm>
          <a:prstGeom prst="rect">
            <a:avLst/>
          </a:prstGeom>
          <a:noFill/>
          <a:ln w="9525">
            <a:noFill/>
          </a:ln>
        </p:spPr>
        <p:txBody>
          <a:bodyPr anchor="t">
            <a:spAutoFit/>
          </a:bodyPr>
          <a:lstStyle/>
          <a:p>
            <a:pPr lvl="0" indent="0">
              <a:spcBef>
                <a:spcPct val="50000"/>
              </a:spcBef>
            </a:pPr>
            <a:r>
              <a:rPr lang="zh-CN" altLang="en-US" sz="4800" b="1" dirty="0">
                <a:solidFill>
                  <a:srgbClr val="FFFF00"/>
                </a:solidFill>
                <a:latin typeface="隶书" pitchFamily="49" charset="-122"/>
                <a:ea typeface="隶书" pitchFamily="49" charset="-122"/>
              </a:rPr>
              <a:t>铺垫</a:t>
            </a:r>
            <a:r>
              <a:rPr lang="zh-CN" altLang="en-US" sz="3600" dirty="0">
                <a:latin typeface="华文行楷" pitchFamily="2" charset="-122"/>
                <a:ea typeface="华文行楷" pitchFamily="2" charset="-122"/>
              </a:rPr>
              <a:t> </a:t>
            </a:r>
            <a:endParaRPr lang="zh-CN" altLang="en-US" sz="3600">
              <a:latin typeface="华文行楷" pitchFamily="2" charset="-122"/>
              <a:ea typeface="华文行楷" pitchFamily="2" charset="-122"/>
            </a:endParaRPr>
          </a:p>
        </p:txBody>
      </p:sp>
      <p:sp>
        <p:nvSpPr>
          <p:cNvPr id="145420" name="文本框 145419"/>
          <p:cNvSpPr txBox="1"/>
          <p:nvPr/>
        </p:nvSpPr>
        <p:spPr>
          <a:xfrm>
            <a:off x="5724525" y="4868863"/>
            <a:ext cx="4113213" cy="914400"/>
          </a:xfrm>
          <a:prstGeom prst="rect">
            <a:avLst/>
          </a:prstGeom>
          <a:noFill/>
          <a:ln w="9525">
            <a:noFill/>
          </a:ln>
        </p:spPr>
        <p:txBody>
          <a:bodyPr anchor="t">
            <a:spAutoFit/>
          </a:bodyPr>
          <a:lstStyle/>
          <a:p>
            <a:pPr lvl="0" indent="0">
              <a:spcBef>
                <a:spcPct val="50000"/>
              </a:spcBef>
            </a:pPr>
            <a:r>
              <a:rPr lang="zh-CN" altLang="en-US" sz="5400" b="1" dirty="0">
                <a:solidFill>
                  <a:schemeClr val="bg1"/>
                </a:solidFill>
                <a:latin typeface="华文行楷" pitchFamily="2" charset="-122"/>
                <a:ea typeface="华文行楷" pitchFamily="2" charset="-122"/>
              </a:rPr>
              <a:t>夏水的迅猛</a:t>
            </a:r>
            <a:endParaRPr lang="zh-CN" altLang="en-US" sz="5400" b="1">
              <a:solidFill>
                <a:schemeClr val="bg1"/>
              </a:solidFill>
              <a:latin typeface="华文行楷" pitchFamily="2" charset="-122"/>
              <a:ea typeface="华文行楷" pitchFamily="2" charset="-122"/>
            </a:endParaRPr>
          </a:p>
        </p:txBody>
      </p:sp>
      <p:sp>
        <p:nvSpPr>
          <p:cNvPr id="63500" name="直接连接符 145420"/>
          <p:cNvSpPr/>
          <p:nvPr/>
        </p:nvSpPr>
        <p:spPr>
          <a:xfrm>
            <a:off x="4284663" y="5516563"/>
            <a:ext cx="1582737" cy="0"/>
          </a:xfrm>
          <a:prstGeom prst="line">
            <a:avLst/>
          </a:prstGeom>
          <a:ln w="76200" cap="flat" cmpd="sng">
            <a:solidFill>
              <a:srgbClr val="FF6600"/>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5"/>
                                        </p:tgtEl>
                                        <p:attrNameLst>
                                          <p:attrName>style.visibility</p:attrName>
                                        </p:attrNameLst>
                                      </p:cBhvr>
                                      <p:to>
                                        <p:strVal val="visible"/>
                                      </p:to>
                                    </p:set>
                                    <p:anim calcmode="lin" valueType="num">
                                      <p:cBhvr additive="base">
                                        <p:cTn id="7" dur="500" fill="hold"/>
                                        <p:tgtEl>
                                          <p:spTgt spid="145415"/>
                                        </p:tgtEl>
                                        <p:attrNameLst>
                                          <p:attrName>ppt_x</p:attrName>
                                        </p:attrNameLst>
                                      </p:cBhvr>
                                      <p:tavLst>
                                        <p:tav tm="0">
                                          <p:val>
                                            <p:strVal val="0-#ppt_w/2"/>
                                          </p:val>
                                        </p:tav>
                                        <p:tav tm="100000">
                                          <p:val>
                                            <p:strVal val="#ppt_x"/>
                                          </p:val>
                                        </p:tav>
                                      </p:tavLst>
                                    </p:anim>
                                    <p:anim calcmode="lin" valueType="num">
                                      <p:cBhvr additive="base">
                                        <p:cTn id="8" dur="500" fill="hold"/>
                                        <p:tgtEl>
                                          <p:spTgt spid="1454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5416"/>
                                        </p:tgtEl>
                                        <p:attrNameLst>
                                          <p:attrName>style.visibility</p:attrName>
                                        </p:attrNameLst>
                                      </p:cBhvr>
                                      <p:to>
                                        <p:strVal val="visible"/>
                                      </p:to>
                                    </p:set>
                                    <p:anim calcmode="lin" valueType="num">
                                      <p:cBhvr additive="base">
                                        <p:cTn id="13" dur="500" fill="hold"/>
                                        <p:tgtEl>
                                          <p:spTgt spid="145416"/>
                                        </p:tgtEl>
                                        <p:attrNameLst>
                                          <p:attrName>ppt_x</p:attrName>
                                        </p:attrNameLst>
                                      </p:cBhvr>
                                      <p:tavLst>
                                        <p:tav tm="0">
                                          <p:val>
                                            <p:strVal val="0-#ppt_w/2"/>
                                          </p:val>
                                        </p:tav>
                                        <p:tav tm="100000">
                                          <p:val>
                                            <p:strVal val="#ppt_x"/>
                                          </p:val>
                                        </p:tav>
                                      </p:tavLst>
                                    </p:anim>
                                    <p:anim calcmode="lin" valueType="num">
                                      <p:cBhvr additive="base">
                                        <p:cTn id="14" dur="500" fill="hold"/>
                                        <p:tgtEl>
                                          <p:spTgt spid="1454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5417"/>
                                        </p:tgtEl>
                                        <p:attrNameLst>
                                          <p:attrName>style.visibility</p:attrName>
                                        </p:attrNameLst>
                                      </p:cBhvr>
                                      <p:to>
                                        <p:strVal val="visible"/>
                                      </p:to>
                                    </p:set>
                                    <p:anim calcmode="lin" valueType="num">
                                      <p:cBhvr additive="base">
                                        <p:cTn id="19" dur="500" fill="hold"/>
                                        <p:tgtEl>
                                          <p:spTgt spid="145417"/>
                                        </p:tgtEl>
                                        <p:attrNameLst>
                                          <p:attrName>ppt_x</p:attrName>
                                        </p:attrNameLst>
                                      </p:cBhvr>
                                      <p:tavLst>
                                        <p:tav tm="0">
                                          <p:val>
                                            <p:strVal val="0-#ppt_w/2"/>
                                          </p:val>
                                        </p:tav>
                                        <p:tav tm="100000">
                                          <p:val>
                                            <p:strVal val="#ppt_x"/>
                                          </p:val>
                                        </p:tav>
                                      </p:tavLst>
                                    </p:anim>
                                    <p:anim calcmode="lin" valueType="num">
                                      <p:cBhvr additive="base">
                                        <p:cTn id="20" dur="500" fill="hold"/>
                                        <p:tgtEl>
                                          <p:spTgt spid="1454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5418"/>
                                        </p:tgtEl>
                                        <p:attrNameLst>
                                          <p:attrName>style.visibility</p:attrName>
                                        </p:attrNameLst>
                                      </p:cBhvr>
                                      <p:to>
                                        <p:strVal val="visible"/>
                                      </p:to>
                                    </p:set>
                                    <p:anim calcmode="lin" valueType="num">
                                      <p:cBhvr additive="base">
                                        <p:cTn id="25" dur="500" fill="hold"/>
                                        <p:tgtEl>
                                          <p:spTgt spid="145418"/>
                                        </p:tgtEl>
                                        <p:attrNameLst>
                                          <p:attrName>ppt_x</p:attrName>
                                        </p:attrNameLst>
                                      </p:cBhvr>
                                      <p:tavLst>
                                        <p:tav tm="0">
                                          <p:val>
                                            <p:strVal val="0-#ppt_w/2"/>
                                          </p:val>
                                        </p:tav>
                                        <p:tav tm="100000">
                                          <p:val>
                                            <p:strVal val="#ppt_x"/>
                                          </p:val>
                                        </p:tav>
                                      </p:tavLst>
                                    </p:anim>
                                    <p:anim calcmode="lin" valueType="num">
                                      <p:cBhvr additive="base">
                                        <p:cTn id="26" dur="500" fill="hold"/>
                                        <p:tgtEl>
                                          <p:spTgt spid="1454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5419"/>
                                        </p:tgtEl>
                                        <p:attrNameLst>
                                          <p:attrName>style.visibility</p:attrName>
                                        </p:attrNameLst>
                                      </p:cBhvr>
                                      <p:to>
                                        <p:strVal val="visible"/>
                                      </p:to>
                                    </p:set>
                                    <p:anim calcmode="lin" valueType="num">
                                      <p:cBhvr additive="base">
                                        <p:cTn id="31" dur="500" fill="hold"/>
                                        <p:tgtEl>
                                          <p:spTgt spid="145419"/>
                                        </p:tgtEl>
                                        <p:attrNameLst>
                                          <p:attrName>ppt_x</p:attrName>
                                        </p:attrNameLst>
                                      </p:cBhvr>
                                      <p:tavLst>
                                        <p:tav tm="0">
                                          <p:val>
                                            <p:strVal val="0-#ppt_w/2"/>
                                          </p:val>
                                        </p:tav>
                                        <p:tav tm="100000">
                                          <p:val>
                                            <p:strVal val="#ppt_x"/>
                                          </p:val>
                                        </p:tav>
                                      </p:tavLst>
                                    </p:anim>
                                    <p:anim calcmode="lin" valueType="num">
                                      <p:cBhvr additive="base">
                                        <p:cTn id="32" dur="500" fill="hold"/>
                                        <p:tgtEl>
                                          <p:spTgt spid="14541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5420"/>
                                        </p:tgtEl>
                                        <p:attrNameLst>
                                          <p:attrName>style.visibility</p:attrName>
                                        </p:attrNameLst>
                                      </p:cBhvr>
                                      <p:to>
                                        <p:strVal val="visible"/>
                                      </p:to>
                                    </p:set>
                                    <p:anim calcmode="lin" valueType="num">
                                      <p:cBhvr additive="base">
                                        <p:cTn id="37" dur="500" fill="hold"/>
                                        <p:tgtEl>
                                          <p:spTgt spid="145420"/>
                                        </p:tgtEl>
                                        <p:attrNameLst>
                                          <p:attrName>ppt_x</p:attrName>
                                        </p:attrNameLst>
                                      </p:cBhvr>
                                      <p:tavLst>
                                        <p:tav tm="0">
                                          <p:val>
                                            <p:strVal val="0-#ppt_w/2"/>
                                          </p:val>
                                        </p:tav>
                                        <p:tav tm="100000">
                                          <p:val>
                                            <p:strVal val="#ppt_x"/>
                                          </p:val>
                                        </p:tav>
                                      </p:tavLst>
                                    </p:anim>
                                    <p:anim calcmode="lin" valueType="num">
                                      <p:cBhvr additive="base">
                                        <p:cTn id="38" dur="500" fill="hold"/>
                                        <p:tgtEl>
                                          <p:spTgt spid="1454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 grpId="0"/>
      <p:bldP spid="145416" grpId="0"/>
      <p:bldP spid="145417" grpId="0"/>
      <p:bldP spid="145418" grpId="0"/>
      <p:bldP spid="145419" grpId="0"/>
      <p:bldP spid="1454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图片 146433" descr="u=1148237212,1897193383&amp;gp=3"/>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64514" name="文本框 146434"/>
          <p:cNvSpPr txBox="1"/>
          <p:nvPr/>
        </p:nvSpPr>
        <p:spPr>
          <a:xfrm>
            <a:off x="755650" y="692150"/>
            <a:ext cx="5715000" cy="823913"/>
          </a:xfrm>
          <a:prstGeom prst="rect">
            <a:avLst/>
          </a:prstGeom>
          <a:solidFill>
            <a:srgbClr val="6699FF">
              <a:alpha val="50000"/>
            </a:srgbClr>
          </a:solidFill>
          <a:ln w="9525">
            <a:noFill/>
          </a:ln>
        </p:spPr>
        <p:txBody>
          <a:bodyPr anchor="t">
            <a:spAutoFit/>
          </a:bodyPr>
          <a:lstStyle/>
          <a:p>
            <a:pPr lvl="0" indent="0" algn="ctr">
              <a:spcBef>
                <a:spcPct val="50000"/>
              </a:spcBef>
            </a:pPr>
            <a:r>
              <a:rPr lang="zh-CN" altLang="en-US" sz="4800" b="1" dirty="0">
                <a:solidFill>
                  <a:srgbClr val="FFFF00"/>
                </a:solidFill>
                <a:latin typeface="长城新魏碑体" pitchFamily="49" charset="-122"/>
                <a:ea typeface="黑体" panose="02010600030101010101" pitchFamily="2" charset="-122"/>
              </a:rPr>
              <a:t>夏水襄陵</a:t>
            </a:r>
            <a:r>
              <a:rPr lang="zh-CN" altLang="en-US" sz="4800" b="1" dirty="0">
                <a:solidFill>
                  <a:srgbClr val="FFFF00"/>
                </a:solidFill>
                <a:latin typeface="宋体" panose="02010600030101010101" pitchFamily="2" charset="-122"/>
                <a:ea typeface="黑体" panose="02010600030101010101" pitchFamily="2" charset="-122"/>
              </a:rPr>
              <a:t>，沿溯</a:t>
            </a:r>
            <a:r>
              <a:rPr lang="zh-CN" altLang="en-US" sz="4800" b="1" dirty="0">
                <a:solidFill>
                  <a:srgbClr val="FFFF00"/>
                </a:solidFill>
                <a:latin typeface="长城新魏碑体" pitchFamily="49" charset="-122"/>
                <a:ea typeface="黑体" panose="02010600030101010101" pitchFamily="2" charset="-122"/>
              </a:rPr>
              <a:t>阻绝</a:t>
            </a:r>
            <a:endParaRPr lang="zh-CN" altLang="en-US" sz="4800" b="1">
              <a:solidFill>
                <a:srgbClr val="FFFF00"/>
              </a:solidFill>
              <a:latin typeface="长城新魏碑体" pitchFamily="49" charset="-122"/>
              <a:ea typeface="黑体" panose="02010600030101010101" pitchFamily="2" charset="-122"/>
            </a:endParaRPr>
          </a:p>
        </p:txBody>
      </p:sp>
      <p:sp>
        <p:nvSpPr>
          <p:cNvPr id="146436" name="文本框 146435"/>
          <p:cNvSpPr txBox="1"/>
          <p:nvPr/>
        </p:nvSpPr>
        <p:spPr>
          <a:xfrm>
            <a:off x="6443663" y="620713"/>
            <a:ext cx="3097212" cy="914400"/>
          </a:xfrm>
          <a:prstGeom prst="rect">
            <a:avLst/>
          </a:prstGeom>
          <a:solidFill>
            <a:schemeClr val="bg1"/>
          </a:solidFill>
          <a:ln w="9525">
            <a:noFill/>
          </a:ln>
        </p:spPr>
        <p:txBody>
          <a:bodyPr anchor="t">
            <a:spAutoFit/>
          </a:bodyPr>
          <a:lstStyle/>
          <a:p>
            <a:pPr lvl="0" indent="0">
              <a:spcBef>
                <a:spcPct val="50000"/>
              </a:spcBef>
            </a:pPr>
            <a:r>
              <a:rPr lang="zh-CN" altLang="en-US" sz="5400" b="1" dirty="0">
                <a:solidFill>
                  <a:srgbClr val="FF0000"/>
                </a:solidFill>
                <a:latin typeface="宋体" panose="02010600030101010101" pitchFamily="2" charset="-122"/>
                <a:ea typeface="黑体" panose="02010600030101010101" pitchFamily="2" charset="-122"/>
              </a:rPr>
              <a:t>（</a:t>
            </a:r>
            <a:r>
              <a:rPr lang="zh-CN" altLang="en-US" sz="5400" b="1" dirty="0">
                <a:solidFill>
                  <a:srgbClr val="FF0000"/>
                </a:solidFill>
                <a:latin typeface="华文行楷" pitchFamily="2" charset="-122"/>
                <a:ea typeface="黑体" panose="02010600030101010101" pitchFamily="2" charset="-122"/>
              </a:rPr>
              <a:t>凶险</a:t>
            </a:r>
            <a:r>
              <a:rPr lang="zh-CN" altLang="en-US" sz="5400" b="1" dirty="0">
                <a:solidFill>
                  <a:srgbClr val="FF0000"/>
                </a:solidFill>
                <a:latin typeface="宋体" panose="02010600030101010101" pitchFamily="2" charset="-122"/>
                <a:ea typeface="黑体" panose="02010600030101010101" pitchFamily="2" charset="-122"/>
              </a:rPr>
              <a:t>）</a:t>
            </a:r>
            <a:endParaRPr lang="zh-CN" altLang="en-US" sz="5400" b="1">
              <a:solidFill>
                <a:srgbClr val="FF0000"/>
              </a:solidFill>
              <a:latin typeface="宋体" panose="02010600030101010101" pitchFamily="2" charset="-122"/>
              <a:ea typeface="黑体" panose="02010600030101010101" pitchFamily="2" charset="-122"/>
            </a:endParaRPr>
          </a:p>
        </p:txBody>
      </p:sp>
      <p:sp>
        <p:nvSpPr>
          <p:cNvPr id="64516" name="文本框 146436"/>
          <p:cNvSpPr txBox="1"/>
          <p:nvPr/>
        </p:nvSpPr>
        <p:spPr>
          <a:xfrm>
            <a:off x="755650" y="2276475"/>
            <a:ext cx="5886450" cy="1555750"/>
          </a:xfrm>
          <a:prstGeom prst="rect">
            <a:avLst/>
          </a:prstGeom>
          <a:solidFill>
            <a:srgbClr val="6699FF">
              <a:alpha val="50000"/>
            </a:srgbClr>
          </a:solidFill>
          <a:ln w="9525">
            <a:noFill/>
          </a:ln>
        </p:spPr>
        <p:txBody>
          <a:bodyPr anchor="t">
            <a:spAutoFit/>
          </a:bodyPr>
          <a:lstStyle/>
          <a:p>
            <a:pPr lvl="0" indent="0" algn="ctr">
              <a:spcBef>
                <a:spcPct val="50000"/>
              </a:spcBef>
            </a:pPr>
            <a:r>
              <a:rPr lang="zh-CN" altLang="en-US" sz="4800" b="1" dirty="0">
                <a:solidFill>
                  <a:srgbClr val="FFFF00"/>
                </a:solidFill>
                <a:latin typeface="宋体" panose="02010600030101010101" pitchFamily="2" charset="-122"/>
                <a:ea typeface="黑体" panose="02010600030101010101" pitchFamily="2" charset="-122"/>
              </a:rPr>
              <a:t>有时</a:t>
            </a:r>
            <a:r>
              <a:rPr lang="zh-CN" altLang="en-US" sz="4800" b="1" dirty="0">
                <a:solidFill>
                  <a:srgbClr val="FFFF00"/>
                </a:solidFill>
                <a:latin typeface="长城新魏碑体" pitchFamily="49" charset="-122"/>
                <a:ea typeface="黑体" panose="02010600030101010101" pitchFamily="2" charset="-122"/>
              </a:rPr>
              <a:t>朝发白帝，暮到江陵</a:t>
            </a:r>
            <a:r>
              <a:rPr lang="zh-CN" altLang="en-US" sz="4800" b="1" dirty="0">
                <a:solidFill>
                  <a:srgbClr val="FFFF00"/>
                </a:solidFill>
                <a:latin typeface="宋体" panose="02010600030101010101" pitchFamily="2" charset="-122"/>
                <a:ea typeface="黑体" panose="02010600030101010101" pitchFamily="2" charset="-122"/>
              </a:rPr>
              <a:t>，</a:t>
            </a:r>
            <a:r>
              <a:rPr lang="zh-CN" altLang="en-US" sz="4800" b="1" dirty="0">
                <a:solidFill>
                  <a:srgbClr val="FFFF00"/>
                </a:solidFill>
                <a:latin typeface="Arial Unicode MS" pitchFamily="34" charset="-122"/>
                <a:ea typeface="黑体" panose="02010600030101010101" pitchFamily="2" charset="-122"/>
              </a:rPr>
              <a:t>其间千二百里</a:t>
            </a:r>
            <a:endParaRPr lang="zh-CN" altLang="en-US" sz="4800" b="1">
              <a:solidFill>
                <a:srgbClr val="FFFF00"/>
              </a:solidFill>
              <a:latin typeface="宋体" panose="02010600030101010101" pitchFamily="2" charset="-122"/>
              <a:ea typeface="黑体" panose="02010600030101010101" pitchFamily="2" charset="-122"/>
            </a:endParaRPr>
          </a:p>
        </p:txBody>
      </p:sp>
      <p:sp>
        <p:nvSpPr>
          <p:cNvPr id="146438" name="文本框 146437"/>
          <p:cNvSpPr txBox="1"/>
          <p:nvPr/>
        </p:nvSpPr>
        <p:spPr>
          <a:xfrm>
            <a:off x="6262688" y="2565400"/>
            <a:ext cx="3349625" cy="914400"/>
          </a:xfrm>
          <a:prstGeom prst="rect">
            <a:avLst/>
          </a:prstGeom>
          <a:solidFill>
            <a:schemeClr val="bg1"/>
          </a:solidFill>
          <a:ln w="9525">
            <a:noFill/>
          </a:ln>
        </p:spPr>
        <p:txBody>
          <a:bodyPr anchor="t">
            <a:spAutoFit/>
          </a:bodyPr>
          <a:lstStyle/>
          <a:p>
            <a:pPr lvl="0" indent="0">
              <a:spcBef>
                <a:spcPct val="50000"/>
              </a:spcBef>
            </a:pPr>
            <a:r>
              <a:rPr lang="zh-CN" altLang="en-US" sz="5400" b="1" dirty="0">
                <a:solidFill>
                  <a:srgbClr val="FF0000"/>
                </a:solidFill>
                <a:latin typeface="宋体" panose="02010600030101010101" pitchFamily="2" charset="-122"/>
                <a:ea typeface="黑体" panose="02010600030101010101" pitchFamily="2" charset="-122"/>
              </a:rPr>
              <a:t>（</a:t>
            </a:r>
            <a:r>
              <a:rPr lang="zh-CN" altLang="en-US" sz="5400" b="1" dirty="0">
                <a:solidFill>
                  <a:srgbClr val="FF0000"/>
                </a:solidFill>
                <a:latin typeface="华文行楷" pitchFamily="2" charset="-122"/>
                <a:ea typeface="黑体" panose="02010600030101010101" pitchFamily="2" charset="-122"/>
              </a:rPr>
              <a:t>迅疾</a:t>
            </a:r>
            <a:r>
              <a:rPr lang="zh-CN" altLang="en-US" sz="5400" b="1" dirty="0">
                <a:solidFill>
                  <a:srgbClr val="FF0000"/>
                </a:solidFill>
                <a:latin typeface="宋体" panose="02010600030101010101" pitchFamily="2" charset="-122"/>
                <a:ea typeface="黑体" panose="02010600030101010101" pitchFamily="2" charset="-122"/>
              </a:rPr>
              <a:t>）</a:t>
            </a:r>
            <a:endParaRPr lang="zh-CN" altLang="en-US" sz="5400" b="1">
              <a:solidFill>
                <a:srgbClr val="FF0000"/>
              </a:solidFill>
              <a:latin typeface="宋体" panose="02010600030101010101" pitchFamily="2" charset="-122"/>
              <a:ea typeface="黑体" panose="02010600030101010101" pitchFamily="2" charset="-122"/>
            </a:endParaRPr>
          </a:p>
        </p:txBody>
      </p:sp>
      <p:sp>
        <p:nvSpPr>
          <p:cNvPr id="64518" name="文本框 146438"/>
          <p:cNvSpPr txBox="1"/>
          <p:nvPr/>
        </p:nvSpPr>
        <p:spPr>
          <a:xfrm>
            <a:off x="684213" y="4437063"/>
            <a:ext cx="6408737" cy="823912"/>
          </a:xfrm>
          <a:prstGeom prst="rect">
            <a:avLst/>
          </a:prstGeom>
          <a:solidFill>
            <a:srgbClr val="6699FF">
              <a:alpha val="50000"/>
            </a:srgbClr>
          </a:solidFill>
          <a:ln w="9525">
            <a:noFill/>
          </a:ln>
        </p:spPr>
        <p:txBody>
          <a:bodyPr anchor="t">
            <a:spAutoFit/>
          </a:bodyPr>
          <a:lstStyle/>
          <a:p>
            <a:pPr lvl="0" indent="0">
              <a:spcBef>
                <a:spcPct val="50000"/>
              </a:spcBef>
            </a:pPr>
            <a:r>
              <a:rPr lang="zh-CN" altLang="en-US" sz="4800" b="1" dirty="0">
                <a:solidFill>
                  <a:srgbClr val="FFFF00"/>
                </a:solidFill>
                <a:latin typeface="宋体" panose="02010600030101010101" pitchFamily="2" charset="-122"/>
                <a:ea typeface="黑体" panose="02010600030101010101" pitchFamily="2" charset="-122"/>
              </a:rPr>
              <a:t>虽乘奔御风，不以疾也</a:t>
            </a:r>
            <a:endParaRPr lang="zh-CN" altLang="en-US" sz="4800" b="1">
              <a:solidFill>
                <a:srgbClr val="FFFF00"/>
              </a:solidFill>
              <a:latin typeface="宋体" panose="02010600030101010101" pitchFamily="2" charset="-122"/>
              <a:ea typeface="黑体" panose="02010600030101010101" pitchFamily="2" charset="-122"/>
            </a:endParaRPr>
          </a:p>
        </p:txBody>
      </p:sp>
      <p:sp>
        <p:nvSpPr>
          <p:cNvPr id="146440" name="文本框 146439"/>
          <p:cNvSpPr txBox="1"/>
          <p:nvPr/>
        </p:nvSpPr>
        <p:spPr>
          <a:xfrm>
            <a:off x="7235825" y="4437063"/>
            <a:ext cx="1908175" cy="914400"/>
          </a:xfrm>
          <a:prstGeom prst="rect">
            <a:avLst/>
          </a:prstGeom>
          <a:solidFill>
            <a:schemeClr val="bg1"/>
          </a:solidFill>
          <a:ln w="9525">
            <a:noFill/>
          </a:ln>
        </p:spPr>
        <p:txBody>
          <a:bodyPr anchor="t">
            <a:spAutoFit/>
          </a:bodyPr>
          <a:lstStyle/>
          <a:p>
            <a:pPr lvl="0" indent="0">
              <a:spcBef>
                <a:spcPct val="50000"/>
              </a:spcBef>
            </a:pPr>
            <a:r>
              <a:rPr lang="zh-CN" altLang="en-US" sz="5400" b="1" dirty="0">
                <a:solidFill>
                  <a:srgbClr val="FF0000"/>
                </a:solidFill>
                <a:latin typeface="黑体" panose="02010600030101010101" pitchFamily="2" charset="-122"/>
                <a:ea typeface="黑体" panose="02010600030101010101" pitchFamily="2" charset="-122"/>
              </a:rPr>
              <a:t>对比</a:t>
            </a:r>
            <a:endParaRPr lang="zh-CN" altLang="en-US" sz="5400" b="1">
              <a:solidFill>
                <a:srgbClr val="FF0000"/>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6436"/>
                                        </p:tgtEl>
                                        <p:attrNameLst>
                                          <p:attrName>style.visibility</p:attrName>
                                        </p:attrNameLst>
                                      </p:cBhvr>
                                      <p:to>
                                        <p:strVal val="visible"/>
                                      </p:to>
                                    </p:set>
                                    <p:anim calcmode="lin" valueType="num">
                                      <p:cBhvr additive="base">
                                        <p:cTn id="7" dur="500" fill="hold"/>
                                        <p:tgtEl>
                                          <p:spTgt spid="146436"/>
                                        </p:tgtEl>
                                        <p:attrNameLst>
                                          <p:attrName>ppt_x</p:attrName>
                                        </p:attrNameLst>
                                      </p:cBhvr>
                                      <p:tavLst>
                                        <p:tav tm="0">
                                          <p:val>
                                            <p:strVal val="0-#ppt_w/2"/>
                                          </p:val>
                                        </p:tav>
                                        <p:tav tm="100000">
                                          <p:val>
                                            <p:strVal val="#ppt_x"/>
                                          </p:val>
                                        </p:tav>
                                      </p:tavLst>
                                    </p:anim>
                                    <p:anim calcmode="lin" valueType="num">
                                      <p:cBhvr additive="base">
                                        <p:cTn id="8" dur="500" fill="hold"/>
                                        <p:tgtEl>
                                          <p:spTgt spid="1464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6438"/>
                                        </p:tgtEl>
                                        <p:attrNameLst>
                                          <p:attrName>style.visibility</p:attrName>
                                        </p:attrNameLst>
                                      </p:cBhvr>
                                      <p:to>
                                        <p:strVal val="visible"/>
                                      </p:to>
                                    </p:set>
                                    <p:anim calcmode="lin" valueType="num">
                                      <p:cBhvr additive="base">
                                        <p:cTn id="13" dur="500" fill="hold"/>
                                        <p:tgtEl>
                                          <p:spTgt spid="146438"/>
                                        </p:tgtEl>
                                        <p:attrNameLst>
                                          <p:attrName>ppt_x</p:attrName>
                                        </p:attrNameLst>
                                      </p:cBhvr>
                                      <p:tavLst>
                                        <p:tav tm="0">
                                          <p:val>
                                            <p:strVal val="0-#ppt_w/2"/>
                                          </p:val>
                                        </p:tav>
                                        <p:tav tm="100000">
                                          <p:val>
                                            <p:strVal val="#ppt_x"/>
                                          </p:val>
                                        </p:tav>
                                      </p:tavLst>
                                    </p:anim>
                                    <p:anim calcmode="lin" valueType="num">
                                      <p:cBhvr additive="base">
                                        <p:cTn id="14" dur="500" fill="hold"/>
                                        <p:tgtEl>
                                          <p:spTgt spid="14643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6440"/>
                                        </p:tgtEl>
                                        <p:attrNameLst>
                                          <p:attrName>style.visibility</p:attrName>
                                        </p:attrNameLst>
                                      </p:cBhvr>
                                      <p:to>
                                        <p:strVal val="visible"/>
                                      </p:to>
                                    </p:set>
                                    <p:anim calcmode="lin" valueType="num">
                                      <p:cBhvr additive="base">
                                        <p:cTn id="19" dur="500" fill="hold"/>
                                        <p:tgtEl>
                                          <p:spTgt spid="146440"/>
                                        </p:tgtEl>
                                        <p:attrNameLst>
                                          <p:attrName>ppt_x</p:attrName>
                                        </p:attrNameLst>
                                      </p:cBhvr>
                                      <p:tavLst>
                                        <p:tav tm="0">
                                          <p:val>
                                            <p:strVal val="0-#ppt_w/2"/>
                                          </p:val>
                                        </p:tav>
                                        <p:tav tm="100000">
                                          <p:val>
                                            <p:strVal val="#ppt_x"/>
                                          </p:val>
                                        </p:tav>
                                      </p:tavLst>
                                    </p:anim>
                                    <p:anim calcmode="lin" valueType="num">
                                      <p:cBhvr additive="base">
                                        <p:cTn id="20" dur="500" fill="hold"/>
                                        <p:tgtEl>
                                          <p:spTgt spid="1464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animBg="1"/>
      <p:bldP spid="146438" grpId="0" animBg="1"/>
      <p:bldP spid="14644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147457" descr="u=2676681456,1796827848&amp;gp=1"/>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65538" name="文本框 147458"/>
          <p:cNvSpPr txBox="1"/>
          <p:nvPr/>
        </p:nvSpPr>
        <p:spPr>
          <a:xfrm>
            <a:off x="0" y="188913"/>
            <a:ext cx="9144000" cy="1736725"/>
          </a:xfrm>
          <a:prstGeom prst="rect">
            <a:avLst/>
          </a:prstGeom>
          <a:solidFill>
            <a:srgbClr val="FF5050">
              <a:alpha val="50000"/>
            </a:srgbClr>
          </a:solidFill>
          <a:ln w="9525">
            <a:noFill/>
          </a:ln>
        </p:spPr>
        <p:txBody>
          <a:bodyPr anchor="t">
            <a:spAutoFit/>
          </a:bodyPr>
          <a:lstStyle/>
          <a:p>
            <a:pPr lvl="0" indent="0">
              <a:spcBef>
                <a:spcPct val="50000"/>
              </a:spcBef>
            </a:pPr>
            <a:r>
              <a:rPr lang="en-US" altLang="zh-CN" sz="5400" b="1" dirty="0">
                <a:solidFill>
                  <a:schemeClr val="bg1"/>
                </a:solidFill>
                <a:latin typeface="黑体" panose="02010600030101010101" pitchFamily="2" charset="-122"/>
                <a:ea typeface="黑体" panose="02010600030101010101" pitchFamily="2" charset="-122"/>
              </a:rPr>
              <a:t>3.</a:t>
            </a:r>
            <a:r>
              <a:rPr lang="zh-CN" altLang="en-US" sz="5400" b="1" dirty="0">
                <a:solidFill>
                  <a:schemeClr val="bg1"/>
                </a:solidFill>
                <a:latin typeface="黑体" panose="02010600030101010101" pitchFamily="2" charset="-122"/>
                <a:ea typeface="黑体" panose="02010600030101010101" pitchFamily="2" charset="-122"/>
              </a:rPr>
              <a:t>作者笔下三峡的四季景色有何不同？观察角度有何不同？</a:t>
            </a:r>
            <a:endParaRPr lang="zh-CN" altLang="en-US" sz="5400" b="1">
              <a:solidFill>
                <a:schemeClr val="bg1"/>
              </a:solidFill>
              <a:latin typeface="黑体" panose="02010600030101010101" pitchFamily="2" charset="-122"/>
              <a:ea typeface="黑体" panose="02010600030101010101" pitchFamily="2" charset="-122"/>
            </a:endParaRPr>
          </a:p>
        </p:txBody>
      </p:sp>
      <p:sp>
        <p:nvSpPr>
          <p:cNvPr id="147460" name="文本框 147459"/>
          <p:cNvSpPr txBox="1"/>
          <p:nvPr/>
        </p:nvSpPr>
        <p:spPr>
          <a:xfrm>
            <a:off x="0" y="2205038"/>
            <a:ext cx="5724525" cy="823912"/>
          </a:xfrm>
          <a:prstGeom prst="rect">
            <a:avLst/>
          </a:prstGeom>
          <a:noFill/>
          <a:ln w="9525">
            <a:noFill/>
          </a:ln>
        </p:spPr>
        <p:txBody>
          <a:bodyPr anchor="t">
            <a:spAutoFit/>
          </a:bodyPr>
          <a:lstStyle/>
          <a:p>
            <a:pPr lvl="0" indent="0">
              <a:spcBef>
                <a:spcPct val="50000"/>
              </a:spcBef>
            </a:pPr>
            <a:r>
              <a:rPr lang="zh-CN" altLang="en-US" sz="4800" b="1" dirty="0">
                <a:latin typeface="黑体" panose="02010600030101010101" pitchFamily="2" charset="-122"/>
                <a:ea typeface="黑体" panose="02010600030101010101" pitchFamily="2" charset="-122"/>
              </a:rPr>
              <a:t>素湍绿潭，回清倒影</a:t>
            </a:r>
            <a:endParaRPr lang="zh-CN" altLang="en-US" sz="4800" b="1">
              <a:latin typeface="黑体" panose="02010600030101010101" pitchFamily="2" charset="-122"/>
              <a:ea typeface="黑体" panose="02010600030101010101" pitchFamily="2" charset="-122"/>
            </a:endParaRPr>
          </a:p>
        </p:txBody>
      </p:sp>
      <p:sp>
        <p:nvSpPr>
          <p:cNvPr id="147461" name="文本框 147460"/>
          <p:cNvSpPr txBox="1"/>
          <p:nvPr/>
        </p:nvSpPr>
        <p:spPr>
          <a:xfrm>
            <a:off x="6156325" y="2133600"/>
            <a:ext cx="2160588" cy="1006475"/>
          </a:xfrm>
          <a:prstGeom prst="rect">
            <a:avLst/>
          </a:prstGeom>
          <a:solidFill>
            <a:schemeClr val="bg1">
              <a:alpha val="50000"/>
            </a:schemeClr>
          </a:solidFill>
          <a:ln w="9525">
            <a:noFill/>
          </a:ln>
        </p:spPr>
        <p:txBody>
          <a:bodyPr anchor="t">
            <a:spAutoFit/>
          </a:bodyPr>
          <a:lstStyle/>
          <a:p>
            <a:pPr lvl="0" indent="0">
              <a:spcBef>
                <a:spcPct val="50000"/>
              </a:spcBef>
            </a:pPr>
            <a:r>
              <a:rPr lang="zh-CN" altLang="en-US" sz="6000" b="1" dirty="0">
                <a:solidFill>
                  <a:srgbClr val="990033"/>
                </a:solidFill>
                <a:latin typeface="华文行楷" pitchFamily="2" charset="-122"/>
                <a:ea typeface="华文行楷" pitchFamily="2" charset="-122"/>
              </a:rPr>
              <a:t>俯 视</a:t>
            </a:r>
            <a:endParaRPr lang="zh-CN" altLang="en-US" sz="6000" b="1">
              <a:solidFill>
                <a:srgbClr val="990033"/>
              </a:solidFill>
              <a:latin typeface="华文行楷" pitchFamily="2" charset="-122"/>
              <a:ea typeface="华文行楷" pitchFamily="2" charset="-122"/>
            </a:endParaRPr>
          </a:p>
        </p:txBody>
      </p:sp>
      <p:sp>
        <p:nvSpPr>
          <p:cNvPr id="147462" name="文本框 147461"/>
          <p:cNvSpPr txBox="1"/>
          <p:nvPr/>
        </p:nvSpPr>
        <p:spPr>
          <a:xfrm>
            <a:off x="0" y="3213100"/>
            <a:ext cx="5651500" cy="1555750"/>
          </a:xfrm>
          <a:prstGeom prst="rect">
            <a:avLst/>
          </a:prstGeom>
          <a:noFill/>
          <a:ln w="9525">
            <a:noFill/>
          </a:ln>
        </p:spPr>
        <p:txBody>
          <a:bodyPr anchor="t">
            <a:spAutoFit/>
          </a:bodyPr>
          <a:lstStyle/>
          <a:p>
            <a:pPr lvl="0" indent="0">
              <a:spcBef>
                <a:spcPct val="50000"/>
              </a:spcBef>
            </a:pPr>
            <a:r>
              <a:rPr lang="zh-CN" altLang="en-US" sz="4800" b="1" dirty="0">
                <a:latin typeface="黑体" panose="02010600030101010101" pitchFamily="2" charset="-122"/>
                <a:ea typeface="黑体" panose="02010600030101010101" pitchFamily="2" charset="-122"/>
              </a:rPr>
              <a:t>绝巘多生怪柏，悬泉瀑布，飞漱其间</a:t>
            </a:r>
            <a:endParaRPr lang="zh-CN" altLang="en-US" sz="4800" b="1">
              <a:latin typeface="黑体" panose="02010600030101010101" pitchFamily="2" charset="-122"/>
              <a:ea typeface="黑体" panose="02010600030101010101" pitchFamily="2" charset="-122"/>
            </a:endParaRPr>
          </a:p>
        </p:txBody>
      </p:sp>
      <p:sp>
        <p:nvSpPr>
          <p:cNvPr id="147463" name="文本框 147462"/>
          <p:cNvSpPr txBox="1"/>
          <p:nvPr/>
        </p:nvSpPr>
        <p:spPr>
          <a:xfrm>
            <a:off x="6156325" y="3573463"/>
            <a:ext cx="2160588" cy="914400"/>
          </a:xfrm>
          <a:prstGeom prst="rect">
            <a:avLst/>
          </a:prstGeom>
          <a:solidFill>
            <a:schemeClr val="bg1">
              <a:alpha val="50000"/>
            </a:schemeClr>
          </a:solidFill>
          <a:ln w="9525">
            <a:noFill/>
          </a:ln>
        </p:spPr>
        <p:txBody>
          <a:bodyPr anchor="t">
            <a:spAutoFit/>
          </a:bodyPr>
          <a:lstStyle/>
          <a:p>
            <a:pPr lvl="0" indent="0">
              <a:spcBef>
                <a:spcPct val="50000"/>
              </a:spcBef>
            </a:pPr>
            <a:r>
              <a:rPr lang="zh-CN" altLang="en-US" sz="5400" b="1" dirty="0">
                <a:solidFill>
                  <a:srgbClr val="990033"/>
                </a:solidFill>
                <a:latin typeface="华文行楷" pitchFamily="2" charset="-122"/>
                <a:ea typeface="华文行楷" pitchFamily="2" charset="-122"/>
              </a:rPr>
              <a:t>仰 视</a:t>
            </a:r>
            <a:endParaRPr lang="zh-CN" altLang="en-US" sz="5400" b="1">
              <a:solidFill>
                <a:srgbClr val="990033"/>
              </a:solidFill>
              <a:latin typeface="华文行楷" pitchFamily="2" charset="-122"/>
              <a:ea typeface="华文行楷" pitchFamily="2" charset="-122"/>
            </a:endParaRPr>
          </a:p>
        </p:txBody>
      </p:sp>
      <p:sp>
        <p:nvSpPr>
          <p:cNvPr id="147464" name="文本框 147463"/>
          <p:cNvSpPr txBox="1"/>
          <p:nvPr/>
        </p:nvSpPr>
        <p:spPr>
          <a:xfrm>
            <a:off x="0" y="4797425"/>
            <a:ext cx="7092950" cy="823913"/>
          </a:xfrm>
          <a:prstGeom prst="rect">
            <a:avLst/>
          </a:prstGeom>
          <a:noFill/>
          <a:ln w="9525">
            <a:noFill/>
          </a:ln>
        </p:spPr>
        <p:txBody>
          <a:bodyPr anchor="t">
            <a:spAutoFit/>
          </a:bodyPr>
          <a:lstStyle/>
          <a:p>
            <a:pPr lvl="0" indent="0">
              <a:spcBef>
                <a:spcPct val="50000"/>
              </a:spcBef>
            </a:pPr>
            <a:r>
              <a:rPr lang="zh-CN" altLang="en-US" sz="4800" b="1" dirty="0">
                <a:latin typeface="黑体" panose="02010600030101010101" pitchFamily="2" charset="-122"/>
                <a:ea typeface="黑体" panose="02010600030101010101" pitchFamily="2" charset="-122"/>
              </a:rPr>
              <a:t>白浪绿潭青山花草</a:t>
            </a:r>
            <a:endParaRPr lang="zh-CN" altLang="en-US" sz="4800" b="1">
              <a:latin typeface="黑体" panose="02010600030101010101" pitchFamily="2" charset="-122"/>
              <a:ea typeface="黑体" panose="02010600030101010101" pitchFamily="2" charset="-122"/>
            </a:endParaRPr>
          </a:p>
        </p:txBody>
      </p:sp>
      <p:sp>
        <p:nvSpPr>
          <p:cNvPr id="147465" name="文本框 147464"/>
          <p:cNvSpPr txBox="1"/>
          <p:nvPr/>
        </p:nvSpPr>
        <p:spPr>
          <a:xfrm>
            <a:off x="6156325" y="4797425"/>
            <a:ext cx="2987675" cy="914400"/>
          </a:xfrm>
          <a:prstGeom prst="rect">
            <a:avLst/>
          </a:prstGeom>
          <a:solidFill>
            <a:schemeClr val="bg1">
              <a:alpha val="50000"/>
            </a:schemeClr>
          </a:solidFill>
          <a:ln w="9525">
            <a:noFill/>
          </a:ln>
        </p:spPr>
        <p:txBody>
          <a:bodyPr anchor="t">
            <a:spAutoFit/>
          </a:bodyPr>
          <a:lstStyle/>
          <a:p>
            <a:pPr lvl="0" indent="0">
              <a:spcBef>
                <a:spcPct val="50000"/>
              </a:spcBef>
            </a:pPr>
            <a:r>
              <a:rPr lang="zh-CN" altLang="en-US" sz="5400" b="1" dirty="0">
                <a:solidFill>
                  <a:srgbClr val="CC0066"/>
                </a:solidFill>
                <a:latin typeface="华文行楷" pitchFamily="2" charset="-122"/>
                <a:ea typeface="华文行楷" pitchFamily="2" charset="-122"/>
              </a:rPr>
              <a:t>色彩艳丽</a:t>
            </a:r>
            <a:endParaRPr lang="zh-CN" altLang="en-US" sz="5400" b="1">
              <a:solidFill>
                <a:srgbClr val="CC0066"/>
              </a:solidFill>
              <a:latin typeface="华文行楷" pitchFamily="2" charset="-122"/>
              <a:ea typeface="华文行楷" pitchFamily="2" charset="-122"/>
            </a:endParaRPr>
          </a:p>
        </p:txBody>
      </p:sp>
      <p:sp>
        <p:nvSpPr>
          <p:cNvPr id="147466" name="文本框 147465"/>
          <p:cNvSpPr txBox="1"/>
          <p:nvPr/>
        </p:nvSpPr>
        <p:spPr>
          <a:xfrm>
            <a:off x="0" y="5791200"/>
            <a:ext cx="6372225" cy="823913"/>
          </a:xfrm>
          <a:prstGeom prst="rect">
            <a:avLst/>
          </a:prstGeom>
          <a:noFill/>
          <a:ln w="9525">
            <a:noFill/>
          </a:ln>
        </p:spPr>
        <p:txBody>
          <a:bodyPr anchor="t">
            <a:spAutoFit/>
          </a:bodyPr>
          <a:lstStyle/>
          <a:p>
            <a:pPr lvl="0" indent="0">
              <a:spcBef>
                <a:spcPct val="50000"/>
              </a:spcBef>
            </a:pPr>
            <a:r>
              <a:rPr lang="en-US" altLang="zh-CN" sz="4800" b="1" dirty="0">
                <a:latin typeface="黑体" panose="02010600030101010101" pitchFamily="2" charset="-122"/>
                <a:ea typeface="黑体" panose="02010600030101010101" pitchFamily="2" charset="-122"/>
              </a:rPr>
              <a:t>“</a:t>
            </a:r>
            <a:r>
              <a:rPr lang="zh-CN" altLang="en-US" sz="4800" b="1" dirty="0">
                <a:latin typeface="黑体" panose="02010600030101010101" pitchFamily="2" charset="-122"/>
                <a:ea typeface="黑体" panose="02010600030101010101" pitchFamily="2" charset="-122"/>
              </a:rPr>
              <a:t>清” “荣” “峻” “茂”</a:t>
            </a:r>
            <a:endParaRPr lang="zh-CN" altLang="en-US" sz="4800" b="1">
              <a:latin typeface="黑体" panose="02010600030101010101" pitchFamily="2" charset="-122"/>
              <a:ea typeface="黑体" panose="02010600030101010101" pitchFamily="2" charset="-122"/>
            </a:endParaRPr>
          </a:p>
        </p:txBody>
      </p:sp>
      <p:sp>
        <p:nvSpPr>
          <p:cNvPr id="147467" name="文本框 147466"/>
          <p:cNvSpPr txBox="1"/>
          <p:nvPr/>
        </p:nvSpPr>
        <p:spPr>
          <a:xfrm>
            <a:off x="6156325" y="5805488"/>
            <a:ext cx="2987675" cy="914400"/>
          </a:xfrm>
          <a:prstGeom prst="rect">
            <a:avLst/>
          </a:prstGeom>
          <a:solidFill>
            <a:schemeClr val="bg1">
              <a:alpha val="50000"/>
            </a:schemeClr>
          </a:solidFill>
          <a:ln w="9525">
            <a:noFill/>
          </a:ln>
        </p:spPr>
        <p:txBody>
          <a:bodyPr anchor="t">
            <a:spAutoFit/>
          </a:bodyPr>
          <a:lstStyle/>
          <a:p>
            <a:pPr lvl="0" indent="0">
              <a:spcBef>
                <a:spcPct val="50000"/>
              </a:spcBef>
            </a:pPr>
            <a:r>
              <a:rPr lang="zh-CN" altLang="en-US" sz="5400" b="1" dirty="0">
                <a:solidFill>
                  <a:srgbClr val="CC0066"/>
                </a:solidFill>
                <a:latin typeface="华文行楷" pitchFamily="2" charset="-122"/>
                <a:ea typeface="华文行楷" pitchFamily="2" charset="-122"/>
              </a:rPr>
              <a:t>一字一景</a:t>
            </a:r>
            <a:endParaRPr lang="zh-CN" altLang="en-US" sz="5400" b="1">
              <a:solidFill>
                <a:srgbClr val="CC0066"/>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7460"/>
                                        </p:tgtEl>
                                        <p:attrNameLst>
                                          <p:attrName>style.visibility</p:attrName>
                                        </p:attrNameLst>
                                      </p:cBhvr>
                                      <p:to>
                                        <p:strVal val="visible"/>
                                      </p:to>
                                    </p:set>
                                    <p:anim calcmode="lin" valueType="num">
                                      <p:cBhvr>
                                        <p:cTn id="7" dur="2000" fill="hold"/>
                                        <p:tgtEl>
                                          <p:spTgt spid="147460"/>
                                        </p:tgtEl>
                                        <p:attrNameLst>
                                          <p:attrName>ppt_w</p:attrName>
                                        </p:attrNameLst>
                                      </p:cBhvr>
                                      <p:tavLst>
                                        <p:tav tm="0">
                                          <p:val>
                                            <p:fltVal val="0"/>
                                          </p:val>
                                        </p:tav>
                                        <p:tav tm="100000">
                                          <p:val>
                                            <p:strVal val="#ppt_w"/>
                                          </p:val>
                                        </p:tav>
                                      </p:tavLst>
                                    </p:anim>
                                    <p:anim calcmode="lin" valueType="num">
                                      <p:cBhvr>
                                        <p:cTn id="8" dur="2000" fill="hold"/>
                                        <p:tgtEl>
                                          <p:spTgt spid="147460"/>
                                        </p:tgtEl>
                                        <p:attrNameLst>
                                          <p:attrName>ppt_h</p:attrName>
                                        </p:attrNameLst>
                                      </p:cBhvr>
                                      <p:tavLst>
                                        <p:tav tm="0">
                                          <p:val>
                                            <p:fltVal val="0"/>
                                          </p:val>
                                        </p:tav>
                                        <p:tav tm="100000">
                                          <p:val>
                                            <p:strVal val="#ppt_h"/>
                                          </p:val>
                                        </p:tav>
                                      </p:tavLst>
                                    </p:anim>
                                    <p:animEffect transition="in" filter="fade">
                                      <p:cBhvr>
                                        <p:cTn id="9" dur="2000"/>
                                        <p:tgtEl>
                                          <p:spTgt spid="14746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7462"/>
                                        </p:tgtEl>
                                        <p:attrNameLst>
                                          <p:attrName>style.visibility</p:attrName>
                                        </p:attrNameLst>
                                      </p:cBhvr>
                                      <p:to>
                                        <p:strVal val="visible"/>
                                      </p:to>
                                    </p:set>
                                    <p:anim calcmode="lin" valueType="num">
                                      <p:cBhvr>
                                        <p:cTn id="14" dur="2000" fill="hold"/>
                                        <p:tgtEl>
                                          <p:spTgt spid="147462"/>
                                        </p:tgtEl>
                                        <p:attrNameLst>
                                          <p:attrName>ppt_w</p:attrName>
                                        </p:attrNameLst>
                                      </p:cBhvr>
                                      <p:tavLst>
                                        <p:tav tm="0">
                                          <p:val>
                                            <p:fltVal val="0"/>
                                          </p:val>
                                        </p:tav>
                                        <p:tav tm="100000">
                                          <p:val>
                                            <p:strVal val="#ppt_w"/>
                                          </p:val>
                                        </p:tav>
                                      </p:tavLst>
                                    </p:anim>
                                    <p:anim calcmode="lin" valueType="num">
                                      <p:cBhvr>
                                        <p:cTn id="15" dur="2000" fill="hold"/>
                                        <p:tgtEl>
                                          <p:spTgt spid="147462"/>
                                        </p:tgtEl>
                                        <p:attrNameLst>
                                          <p:attrName>ppt_h</p:attrName>
                                        </p:attrNameLst>
                                      </p:cBhvr>
                                      <p:tavLst>
                                        <p:tav tm="0">
                                          <p:val>
                                            <p:fltVal val="0"/>
                                          </p:val>
                                        </p:tav>
                                        <p:tav tm="100000">
                                          <p:val>
                                            <p:strVal val="#ppt_h"/>
                                          </p:val>
                                        </p:tav>
                                      </p:tavLst>
                                    </p:anim>
                                    <p:animEffect transition="in" filter="fade">
                                      <p:cBhvr>
                                        <p:cTn id="16" dur="2000"/>
                                        <p:tgtEl>
                                          <p:spTgt spid="14746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47461"/>
                                        </p:tgtEl>
                                        <p:attrNameLst>
                                          <p:attrName>style.visibility</p:attrName>
                                        </p:attrNameLst>
                                      </p:cBhvr>
                                      <p:to>
                                        <p:strVal val="visible"/>
                                      </p:to>
                                    </p:set>
                                    <p:anim calcmode="lin" valueType="num">
                                      <p:cBhvr additive="base">
                                        <p:cTn id="21" dur="500" fill="hold"/>
                                        <p:tgtEl>
                                          <p:spTgt spid="147461"/>
                                        </p:tgtEl>
                                        <p:attrNameLst>
                                          <p:attrName>ppt_x</p:attrName>
                                        </p:attrNameLst>
                                      </p:cBhvr>
                                      <p:tavLst>
                                        <p:tav tm="0">
                                          <p:val>
                                            <p:strVal val="1+#ppt_w/2"/>
                                          </p:val>
                                        </p:tav>
                                        <p:tav tm="100000">
                                          <p:val>
                                            <p:strVal val="#ppt_x"/>
                                          </p:val>
                                        </p:tav>
                                      </p:tavLst>
                                    </p:anim>
                                    <p:anim calcmode="lin" valueType="num">
                                      <p:cBhvr additive="base">
                                        <p:cTn id="22" dur="500" fill="hold"/>
                                        <p:tgtEl>
                                          <p:spTgt spid="14746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47463"/>
                                        </p:tgtEl>
                                        <p:attrNameLst>
                                          <p:attrName>style.visibility</p:attrName>
                                        </p:attrNameLst>
                                      </p:cBhvr>
                                      <p:to>
                                        <p:strVal val="visible"/>
                                      </p:to>
                                    </p:set>
                                    <p:anim calcmode="lin" valueType="num">
                                      <p:cBhvr additive="base">
                                        <p:cTn id="27" dur="500" fill="hold"/>
                                        <p:tgtEl>
                                          <p:spTgt spid="147463"/>
                                        </p:tgtEl>
                                        <p:attrNameLst>
                                          <p:attrName>ppt_x</p:attrName>
                                        </p:attrNameLst>
                                      </p:cBhvr>
                                      <p:tavLst>
                                        <p:tav tm="0">
                                          <p:val>
                                            <p:strVal val="1+#ppt_w/2"/>
                                          </p:val>
                                        </p:tav>
                                        <p:tav tm="100000">
                                          <p:val>
                                            <p:strVal val="#ppt_x"/>
                                          </p:val>
                                        </p:tav>
                                      </p:tavLst>
                                    </p:anim>
                                    <p:anim calcmode="lin" valueType="num">
                                      <p:cBhvr additive="base">
                                        <p:cTn id="28" dur="500" fill="hold"/>
                                        <p:tgtEl>
                                          <p:spTgt spid="14746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7464"/>
                                        </p:tgtEl>
                                        <p:attrNameLst>
                                          <p:attrName>style.visibility</p:attrName>
                                        </p:attrNameLst>
                                      </p:cBhvr>
                                      <p:to>
                                        <p:strVal val="visible"/>
                                      </p:to>
                                    </p:set>
                                    <p:animEffect transition="in" filter="checkerboard(across)">
                                      <p:cBhvr>
                                        <p:cTn id="33" dur="2000"/>
                                        <p:tgtEl>
                                          <p:spTgt spid="14746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47465"/>
                                        </p:tgtEl>
                                        <p:attrNameLst>
                                          <p:attrName>style.visibility</p:attrName>
                                        </p:attrNameLst>
                                      </p:cBhvr>
                                      <p:to>
                                        <p:strVal val="visible"/>
                                      </p:to>
                                    </p:set>
                                    <p:anim calcmode="lin" valueType="num">
                                      <p:cBhvr additive="base">
                                        <p:cTn id="38" dur="500" fill="hold"/>
                                        <p:tgtEl>
                                          <p:spTgt spid="147465"/>
                                        </p:tgtEl>
                                        <p:attrNameLst>
                                          <p:attrName>ppt_x</p:attrName>
                                        </p:attrNameLst>
                                      </p:cBhvr>
                                      <p:tavLst>
                                        <p:tav tm="0">
                                          <p:val>
                                            <p:strVal val="1+#ppt_w/2"/>
                                          </p:val>
                                        </p:tav>
                                        <p:tav tm="100000">
                                          <p:val>
                                            <p:strVal val="#ppt_x"/>
                                          </p:val>
                                        </p:tav>
                                      </p:tavLst>
                                    </p:anim>
                                    <p:anim calcmode="lin" valueType="num">
                                      <p:cBhvr additive="base">
                                        <p:cTn id="39" dur="500" fill="hold"/>
                                        <p:tgtEl>
                                          <p:spTgt spid="147465"/>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47466"/>
                                        </p:tgtEl>
                                        <p:attrNameLst>
                                          <p:attrName>style.visibility</p:attrName>
                                        </p:attrNameLst>
                                      </p:cBhvr>
                                      <p:to>
                                        <p:strVal val="visible"/>
                                      </p:to>
                                    </p:set>
                                    <p:animEffect transition="in" filter="checkerboard(across)">
                                      <p:cBhvr>
                                        <p:cTn id="44" dur="2000"/>
                                        <p:tgtEl>
                                          <p:spTgt spid="14746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47467"/>
                                        </p:tgtEl>
                                        <p:attrNameLst>
                                          <p:attrName>style.visibility</p:attrName>
                                        </p:attrNameLst>
                                      </p:cBhvr>
                                      <p:to>
                                        <p:strVal val="visible"/>
                                      </p:to>
                                    </p:set>
                                    <p:anim calcmode="lin" valueType="num">
                                      <p:cBhvr additive="base">
                                        <p:cTn id="49" dur="500" fill="hold"/>
                                        <p:tgtEl>
                                          <p:spTgt spid="147467"/>
                                        </p:tgtEl>
                                        <p:attrNameLst>
                                          <p:attrName>ppt_x</p:attrName>
                                        </p:attrNameLst>
                                      </p:cBhvr>
                                      <p:tavLst>
                                        <p:tav tm="0">
                                          <p:val>
                                            <p:strVal val="1+#ppt_w/2"/>
                                          </p:val>
                                        </p:tav>
                                        <p:tav tm="100000">
                                          <p:val>
                                            <p:strVal val="#ppt_x"/>
                                          </p:val>
                                        </p:tav>
                                      </p:tavLst>
                                    </p:anim>
                                    <p:anim calcmode="lin" valueType="num">
                                      <p:cBhvr additive="base">
                                        <p:cTn id="50" dur="500" fill="hold"/>
                                        <p:tgtEl>
                                          <p:spTgt spid="1474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p:bldP spid="147461" grpId="0" animBg="1"/>
      <p:bldP spid="147462" grpId="0"/>
      <p:bldP spid="147463" grpId="0" animBg="1"/>
      <p:bldP spid="147464" grpId="0"/>
      <p:bldP spid="147465" grpId="0" animBg="1"/>
      <p:bldP spid="147466" grpId="0"/>
      <p:bldP spid="14746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6562" name="矩形 154625"/>
          <p:cNvSpPr/>
          <p:nvPr/>
        </p:nvSpPr>
        <p:spPr>
          <a:xfrm>
            <a:off x="0" y="0"/>
            <a:ext cx="9324975" cy="7491413"/>
          </a:xfrm>
          <a:prstGeom prst="rect">
            <a:avLst/>
          </a:prstGeom>
          <a:noFill/>
          <a:ln w="9525">
            <a:noFill/>
          </a:ln>
        </p:spPr>
        <p:txBody>
          <a:bodyPr anchor="t">
            <a:spAutoFit/>
          </a:bodyPr>
          <a:lstStyle/>
          <a:p>
            <a:pPr lvl="0" indent="0" eaLnBrk="0" hangingPunct="0">
              <a:spcBef>
                <a:spcPct val="50000"/>
              </a:spcBef>
            </a:pPr>
            <a:r>
              <a:rPr lang="zh-CN" altLang="en-US" b="1" dirty="0">
                <a:solidFill>
                  <a:schemeClr val="bg1"/>
                </a:solidFill>
                <a:latin typeface="Times New Roman" panose="02020603050405020304" pitchFamily="18" charset="0"/>
                <a:ea typeface="方正姚体" pitchFamily="2" charset="-122"/>
              </a:rPr>
              <a:t>二</a:t>
            </a:r>
            <a:r>
              <a:rPr lang="zh-CN" altLang="en-US" sz="4800" b="1" dirty="0">
                <a:solidFill>
                  <a:schemeClr val="bg1"/>
                </a:solidFill>
                <a:latin typeface="Times New Roman" panose="02020603050405020304" pitchFamily="18" charset="0"/>
                <a:ea typeface="方正姚体" pitchFamily="2" charset="-122"/>
              </a:rPr>
              <a:t>、解释虚词的意思</a:t>
            </a:r>
          </a:p>
          <a:p>
            <a:pPr lvl="0" indent="0" eaLnBrk="0" hangingPunct="0">
              <a:lnSpc>
                <a:spcPct val="80000"/>
              </a:lnSpc>
              <a:spcBef>
                <a:spcPct val="50000"/>
              </a:spcBef>
            </a:pPr>
            <a:r>
              <a:rPr lang="zh-CN" altLang="en-US" sz="4800" b="1" dirty="0">
                <a:solidFill>
                  <a:srgbClr val="FF0000"/>
                </a:solidFill>
                <a:latin typeface="Times New Roman" panose="02020603050405020304" pitchFamily="18" charset="0"/>
                <a:ea typeface="方正姚体" pitchFamily="2" charset="-122"/>
              </a:rPr>
              <a:t>     </a:t>
            </a:r>
            <a:r>
              <a:rPr lang="zh-CN" altLang="en-US" sz="4800" b="1" dirty="0">
                <a:solidFill>
                  <a:srgbClr val="FFFF00"/>
                </a:solidFill>
                <a:latin typeface="Times New Roman" panose="02020603050405020304" pitchFamily="18" charset="0"/>
                <a:ea typeface="方正姚体" pitchFamily="2" charset="-122"/>
              </a:rPr>
              <a:t>自</a:t>
            </a:r>
            <a:r>
              <a:rPr lang="zh-CN" altLang="en-US" sz="4800" b="1" dirty="0">
                <a:solidFill>
                  <a:schemeClr val="bg1"/>
                </a:solidFill>
                <a:latin typeface="Times New Roman" panose="02020603050405020304" pitchFamily="18" charset="0"/>
                <a:ea typeface="方正姚体" pitchFamily="2" charset="-122"/>
              </a:rPr>
              <a:t>非亭午夜分（          ）</a:t>
            </a:r>
          </a:p>
          <a:p>
            <a:pPr lvl="0" indent="0" eaLnBrk="0" hangingPunct="0">
              <a:lnSpc>
                <a:spcPct val="80000"/>
              </a:lnSpc>
              <a:spcBef>
                <a:spcPct val="50000"/>
              </a:spcBef>
            </a:pPr>
            <a:r>
              <a:rPr lang="zh-CN" altLang="en-US" sz="4800" b="1" dirty="0">
                <a:solidFill>
                  <a:srgbClr val="FF0000"/>
                </a:solidFill>
                <a:latin typeface="Times New Roman" panose="02020603050405020304" pitchFamily="18" charset="0"/>
                <a:ea typeface="方正姚体" pitchFamily="2" charset="-122"/>
              </a:rPr>
              <a:t>    </a:t>
            </a:r>
            <a:r>
              <a:rPr lang="zh-CN" altLang="en-US" sz="4800" b="1" dirty="0">
                <a:solidFill>
                  <a:srgbClr val="FFFF00"/>
                </a:solidFill>
                <a:latin typeface="Times New Roman" panose="02020603050405020304" pitchFamily="18" charset="0"/>
                <a:ea typeface="方正姚体" pitchFamily="2" charset="-122"/>
              </a:rPr>
              <a:t>自</a:t>
            </a:r>
            <a:r>
              <a:rPr lang="zh-CN" altLang="en-US" sz="4800" b="1" dirty="0">
                <a:solidFill>
                  <a:schemeClr val="bg1"/>
                </a:solidFill>
                <a:latin typeface="Times New Roman" panose="02020603050405020304" pitchFamily="18" charset="0"/>
                <a:ea typeface="方正姚体" pitchFamily="2" charset="-122"/>
              </a:rPr>
              <a:t>三峡七百里（          ）</a:t>
            </a:r>
          </a:p>
          <a:p>
            <a:pPr lvl="0" indent="0" eaLnBrk="0" hangingPunct="0">
              <a:lnSpc>
                <a:spcPct val="80000"/>
              </a:lnSpc>
              <a:spcBef>
                <a:spcPct val="50000"/>
              </a:spcBef>
            </a:pPr>
            <a:r>
              <a:rPr lang="zh-CN" altLang="en-US" sz="4800" b="1" dirty="0">
                <a:solidFill>
                  <a:srgbClr val="FF0000"/>
                </a:solidFill>
                <a:latin typeface="Times New Roman" panose="02020603050405020304" pitchFamily="18" charset="0"/>
                <a:ea typeface="方正姚体" pitchFamily="2" charset="-122"/>
              </a:rPr>
              <a:t>    </a:t>
            </a:r>
            <a:r>
              <a:rPr lang="zh-CN" altLang="en-US" sz="4800" b="1" dirty="0">
                <a:solidFill>
                  <a:srgbClr val="FFFF00"/>
                </a:solidFill>
                <a:latin typeface="Times New Roman" panose="02020603050405020304" pitchFamily="18" charset="0"/>
                <a:ea typeface="方正姚体" pitchFamily="2" charset="-122"/>
              </a:rPr>
              <a:t>虽</a:t>
            </a:r>
            <a:r>
              <a:rPr lang="zh-CN" altLang="en-US" sz="4800" b="1" dirty="0">
                <a:solidFill>
                  <a:schemeClr val="bg1"/>
                </a:solidFill>
                <a:latin typeface="Times New Roman" panose="02020603050405020304" pitchFamily="18" charset="0"/>
                <a:ea typeface="方正姚体" pitchFamily="2" charset="-122"/>
              </a:rPr>
              <a:t>乘奔御风 （          ）</a:t>
            </a:r>
          </a:p>
          <a:p>
            <a:pPr lvl="0" indent="0" eaLnBrk="0" hangingPunct="0">
              <a:lnSpc>
                <a:spcPct val="80000"/>
              </a:lnSpc>
              <a:spcBef>
                <a:spcPct val="50000"/>
              </a:spcBef>
            </a:pPr>
            <a:r>
              <a:rPr lang="zh-CN" altLang="en-US" sz="4800" b="1" dirty="0">
                <a:latin typeface="Times New Roman" panose="02020603050405020304" pitchFamily="18" charset="0"/>
                <a:ea typeface="方正姚体" pitchFamily="2" charset="-122"/>
              </a:rPr>
              <a:t>    </a:t>
            </a:r>
            <a:r>
              <a:rPr lang="zh-CN" altLang="en-US" sz="4800" b="1" dirty="0">
                <a:solidFill>
                  <a:schemeClr val="bg1"/>
                </a:solidFill>
                <a:latin typeface="Times New Roman" panose="02020603050405020304" pitchFamily="18" charset="0"/>
                <a:ea typeface="方正姚体" pitchFamily="2" charset="-122"/>
              </a:rPr>
              <a:t>不</a:t>
            </a:r>
            <a:r>
              <a:rPr lang="zh-CN" altLang="en-US" sz="4800" b="1" dirty="0">
                <a:solidFill>
                  <a:srgbClr val="FFFF00"/>
                </a:solidFill>
                <a:latin typeface="Times New Roman" panose="02020603050405020304" pitchFamily="18" charset="0"/>
                <a:ea typeface="方正姚体" pitchFamily="2" charset="-122"/>
              </a:rPr>
              <a:t>以</a:t>
            </a:r>
            <a:r>
              <a:rPr lang="zh-CN" altLang="en-US" sz="4800" b="1" dirty="0">
                <a:solidFill>
                  <a:schemeClr val="bg1"/>
                </a:solidFill>
                <a:latin typeface="Times New Roman" panose="02020603050405020304" pitchFamily="18" charset="0"/>
                <a:ea typeface="方正姚体" pitchFamily="2" charset="-122"/>
              </a:rPr>
              <a:t>疾也     （          ）</a:t>
            </a:r>
          </a:p>
          <a:p>
            <a:pPr lvl="0" indent="0" eaLnBrk="0" hangingPunct="0">
              <a:lnSpc>
                <a:spcPct val="80000"/>
              </a:lnSpc>
              <a:spcBef>
                <a:spcPct val="50000"/>
              </a:spcBef>
            </a:pPr>
            <a:r>
              <a:rPr lang="zh-CN" altLang="en-US" sz="4800" b="1" dirty="0">
                <a:solidFill>
                  <a:srgbClr val="FF0000"/>
                </a:solidFill>
                <a:latin typeface="Times New Roman" panose="02020603050405020304" pitchFamily="18" charset="0"/>
                <a:ea typeface="方正姚体" pitchFamily="2" charset="-122"/>
              </a:rPr>
              <a:t>    </a:t>
            </a:r>
            <a:r>
              <a:rPr lang="zh-CN" altLang="en-US" sz="4800" b="1" dirty="0">
                <a:solidFill>
                  <a:srgbClr val="FFFF00"/>
                </a:solidFill>
                <a:latin typeface="Times New Roman" panose="02020603050405020304" pitchFamily="18" charset="0"/>
                <a:ea typeface="方正姚体" pitchFamily="2" charset="-122"/>
              </a:rPr>
              <a:t>良</a:t>
            </a:r>
            <a:r>
              <a:rPr lang="zh-CN" altLang="en-US" sz="4800" b="1" dirty="0">
                <a:solidFill>
                  <a:schemeClr val="bg1"/>
                </a:solidFill>
                <a:latin typeface="Times New Roman" panose="02020603050405020304" pitchFamily="18" charset="0"/>
                <a:ea typeface="方正姚体" pitchFamily="2" charset="-122"/>
              </a:rPr>
              <a:t>多趣味（</a:t>
            </a:r>
            <a:r>
              <a:rPr lang="zh-CN" altLang="en-US" sz="4800" b="1" dirty="0">
                <a:latin typeface="Times New Roman" panose="02020603050405020304" pitchFamily="18" charset="0"/>
                <a:ea typeface="方正姚体" pitchFamily="2" charset="-122"/>
              </a:rPr>
              <a:t>                      </a:t>
            </a:r>
            <a:r>
              <a:rPr lang="zh-CN" altLang="en-US" sz="4800" b="1" dirty="0">
                <a:solidFill>
                  <a:schemeClr val="bg1"/>
                </a:solidFill>
                <a:latin typeface="Times New Roman" panose="02020603050405020304" pitchFamily="18" charset="0"/>
                <a:ea typeface="方正姚体" pitchFamily="2" charset="-122"/>
              </a:rPr>
              <a:t>）</a:t>
            </a:r>
          </a:p>
          <a:p>
            <a:pPr lvl="0" indent="0" eaLnBrk="0" hangingPunct="0">
              <a:lnSpc>
                <a:spcPct val="80000"/>
              </a:lnSpc>
              <a:spcBef>
                <a:spcPct val="50000"/>
              </a:spcBef>
            </a:pPr>
            <a:r>
              <a:rPr lang="zh-CN" altLang="en-US" sz="4800" b="1" dirty="0">
                <a:solidFill>
                  <a:srgbClr val="FF0000"/>
                </a:solidFill>
                <a:latin typeface="Times New Roman" panose="02020603050405020304" pitchFamily="18" charset="0"/>
                <a:ea typeface="方正姚体" pitchFamily="2" charset="-122"/>
              </a:rPr>
              <a:t>    </a:t>
            </a:r>
            <a:r>
              <a:rPr lang="zh-CN" altLang="en-US" sz="4800" b="1" dirty="0">
                <a:solidFill>
                  <a:srgbClr val="FFFF00"/>
                </a:solidFill>
                <a:latin typeface="Times New Roman" panose="02020603050405020304" pitchFamily="18" charset="0"/>
                <a:ea typeface="方正姚体" pitchFamily="2" charset="-122"/>
              </a:rPr>
              <a:t>或</a:t>
            </a:r>
            <a:r>
              <a:rPr lang="zh-CN" altLang="en-US" sz="4800" b="1" dirty="0">
                <a:solidFill>
                  <a:schemeClr val="bg1"/>
                </a:solidFill>
                <a:latin typeface="Times New Roman" panose="02020603050405020304" pitchFamily="18" charset="0"/>
                <a:ea typeface="方正姚体" pitchFamily="2" charset="-122"/>
              </a:rPr>
              <a:t>王命急宣（            ）</a:t>
            </a:r>
          </a:p>
          <a:p>
            <a:pPr lvl="0" indent="0" eaLnBrk="0" hangingPunct="0">
              <a:lnSpc>
                <a:spcPct val="80000"/>
              </a:lnSpc>
              <a:spcBef>
                <a:spcPct val="50000"/>
              </a:spcBef>
            </a:pPr>
            <a:endParaRPr lang="zh-CN" altLang="en-US" sz="4800" b="1" dirty="0">
              <a:latin typeface="Times New Roman" panose="02020603050405020304" pitchFamily="18" charset="0"/>
              <a:ea typeface="方正姚体" pitchFamily="2" charset="-122"/>
            </a:endParaRPr>
          </a:p>
        </p:txBody>
      </p:sp>
      <p:sp>
        <p:nvSpPr>
          <p:cNvPr id="154627" name="文本框 154626"/>
          <p:cNvSpPr txBox="1"/>
          <p:nvPr/>
        </p:nvSpPr>
        <p:spPr>
          <a:xfrm>
            <a:off x="3708400" y="4724400"/>
            <a:ext cx="3744913" cy="823913"/>
          </a:xfrm>
          <a:prstGeom prst="rect">
            <a:avLst/>
          </a:prstGeom>
          <a:noFill/>
          <a:ln w="9525">
            <a:noFill/>
          </a:ln>
        </p:spPr>
        <p:txBody>
          <a:bodyPr anchor="t">
            <a:spAutoFit/>
          </a:bodyPr>
          <a:lstStyle/>
          <a:p>
            <a:pPr lvl="0" indent="0">
              <a:spcBef>
                <a:spcPct val="50000"/>
              </a:spcBef>
            </a:pPr>
            <a:r>
              <a:rPr lang="zh-CN" altLang="en-US" sz="4800" b="1" dirty="0">
                <a:solidFill>
                  <a:srgbClr val="FFFF00"/>
                </a:solidFill>
                <a:latin typeface="Times New Roman" panose="02020603050405020304" pitchFamily="18" charset="0"/>
                <a:ea typeface="方正姚体" pitchFamily="2" charset="-122"/>
              </a:rPr>
              <a:t>的确，实在</a:t>
            </a:r>
          </a:p>
        </p:txBody>
      </p:sp>
      <p:sp>
        <p:nvSpPr>
          <p:cNvPr id="154628" name="文本框 154627"/>
          <p:cNvSpPr txBox="1"/>
          <p:nvPr/>
        </p:nvSpPr>
        <p:spPr>
          <a:xfrm>
            <a:off x="5003800" y="908050"/>
            <a:ext cx="1873250" cy="823913"/>
          </a:xfrm>
          <a:prstGeom prst="rect">
            <a:avLst/>
          </a:prstGeom>
          <a:noFill/>
          <a:ln w="9525">
            <a:noFill/>
          </a:ln>
        </p:spPr>
        <p:txBody>
          <a:bodyPr anchor="t">
            <a:spAutoFit/>
          </a:bodyPr>
          <a:lstStyle/>
          <a:p>
            <a:pPr lvl="0" indent="0">
              <a:spcBef>
                <a:spcPct val="50000"/>
              </a:spcBef>
            </a:pPr>
            <a:r>
              <a:rPr lang="zh-CN" altLang="en-US" sz="4800" b="1" dirty="0">
                <a:solidFill>
                  <a:srgbClr val="FFFF00"/>
                </a:solidFill>
                <a:latin typeface="Times New Roman" panose="02020603050405020304" pitchFamily="18" charset="0"/>
                <a:ea typeface="方正姚体" pitchFamily="2" charset="-122"/>
              </a:rPr>
              <a:t>如果</a:t>
            </a:r>
          </a:p>
        </p:txBody>
      </p:sp>
      <p:sp>
        <p:nvSpPr>
          <p:cNvPr id="66565" name="文本框 154628"/>
          <p:cNvSpPr txBox="1"/>
          <p:nvPr/>
        </p:nvSpPr>
        <p:spPr>
          <a:xfrm>
            <a:off x="4140200" y="3213100"/>
            <a:ext cx="184150" cy="457200"/>
          </a:xfrm>
          <a:prstGeom prst="rect">
            <a:avLst/>
          </a:prstGeom>
          <a:noFill/>
          <a:ln w="9525">
            <a:noFill/>
          </a:ln>
        </p:spPr>
        <p:txBody>
          <a:bodyPr wrap="none" anchor="t">
            <a:spAutoFit/>
          </a:bodyPr>
          <a:lstStyle/>
          <a:p>
            <a:pPr lvl="0" indent="0"/>
            <a:endParaRPr lang="zh-CN" altLang="en-US" sz="2400" dirty="0">
              <a:latin typeface="Times New Roman" panose="02020603050405020304" pitchFamily="18" charset="0"/>
              <a:ea typeface="宋体" panose="02010600030101010101" pitchFamily="2" charset="-122"/>
            </a:endParaRPr>
          </a:p>
        </p:txBody>
      </p:sp>
      <p:sp>
        <p:nvSpPr>
          <p:cNvPr id="154630" name="文本框 154629"/>
          <p:cNvSpPr txBox="1"/>
          <p:nvPr/>
        </p:nvSpPr>
        <p:spPr>
          <a:xfrm>
            <a:off x="4356100" y="2852738"/>
            <a:ext cx="1439863" cy="823912"/>
          </a:xfrm>
          <a:prstGeom prst="rect">
            <a:avLst/>
          </a:prstGeom>
          <a:noFill/>
          <a:ln w="9525">
            <a:noFill/>
          </a:ln>
        </p:spPr>
        <p:txBody>
          <a:bodyPr anchor="t">
            <a:spAutoFit/>
          </a:bodyPr>
          <a:lstStyle/>
          <a:p>
            <a:pPr lvl="0" indent="0"/>
            <a:r>
              <a:rPr lang="zh-CN" altLang="en-US" sz="4800" b="1" dirty="0">
                <a:solidFill>
                  <a:srgbClr val="FFFF00"/>
                </a:solidFill>
                <a:latin typeface="Times New Roman" panose="02020603050405020304" pitchFamily="18" charset="0"/>
                <a:ea typeface="方正姚体" pitchFamily="2" charset="-122"/>
              </a:rPr>
              <a:t>即使</a:t>
            </a:r>
          </a:p>
        </p:txBody>
      </p:sp>
      <p:sp>
        <p:nvSpPr>
          <p:cNvPr id="154631" name="文本框 154630"/>
          <p:cNvSpPr txBox="1"/>
          <p:nvPr/>
        </p:nvSpPr>
        <p:spPr>
          <a:xfrm>
            <a:off x="4356100" y="3789363"/>
            <a:ext cx="1744663" cy="823912"/>
          </a:xfrm>
          <a:prstGeom prst="rect">
            <a:avLst/>
          </a:prstGeom>
          <a:noFill/>
          <a:ln w="9525">
            <a:noFill/>
          </a:ln>
        </p:spPr>
        <p:txBody>
          <a:bodyPr anchor="t">
            <a:spAutoFit/>
          </a:bodyPr>
          <a:lstStyle/>
          <a:p>
            <a:pPr lvl="0" indent="0">
              <a:spcBef>
                <a:spcPct val="50000"/>
              </a:spcBef>
            </a:pPr>
            <a:r>
              <a:rPr lang="zh-CN" altLang="en-US" sz="4800" b="1" dirty="0">
                <a:solidFill>
                  <a:srgbClr val="FFFF00"/>
                </a:solidFill>
                <a:latin typeface="Times New Roman" panose="02020603050405020304" pitchFamily="18" charset="0"/>
                <a:ea typeface="方正姚体" pitchFamily="2" charset="-122"/>
              </a:rPr>
              <a:t>如</a:t>
            </a:r>
            <a:endParaRPr lang="zh-CN" altLang="en-US" sz="4800" dirty="0">
              <a:latin typeface="Times New Roman" panose="02020603050405020304" pitchFamily="18" charset="0"/>
              <a:ea typeface="宋体" panose="02010600030101010101" pitchFamily="2" charset="-122"/>
            </a:endParaRPr>
          </a:p>
        </p:txBody>
      </p:sp>
      <p:sp>
        <p:nvSpPr>
          <p:cNvPr id="154632" name="文本框 154631"/>
          <p:cNvSpPr txBox="1"/>
          <p:nvPr/>
        </p:nvSpPr>
        <p:spPr>
          <a:xfrm>
            <a:off x="4787900" y="1844675"/>
            <a:ext cx="1130300" cy="823913"/>
          </a:xfrm>
          <a:prstGeom prst="rect">
            <a:avLst/>
          </a:prstGeom>
          <a:noFill/>
          <a:ln w="9525">
            <a:noFill/>
          </a:ln>
        </p:spPr>
        <p:txBody>
          <a:bodyPr anchor="t">
            <a:spAutoFit/>
          </a:bodyPr>
          <a:lstStyle/>
          <a:p>
            <a:pPr lvl="0" indent="0">
              <a:spcBef>
                <a:spcPct val="50000"/>
              </a:spcBef>
              <a:buClr>
                <a:srgbClr val="000000"/>
              </a:buClr>
            </a:pPr>
            <a:r>
              <a:rPr lang="zh-CN" altLang="en-US" sz="4800" b="1" dirty="0">
                <a:solidFill>
                  <a:srgbClr val="FFFF00"/>
                </a:solidFill>
                <a:latin typeface="Arial" panose="020B0604020202020204" pitchFamily="34" charset="0"/>
                <a:ea typeface="方正姚体" pitchFamily="2" charset="-122"/>
              </a:rPr>
              <a:t>在</a:t>
            </a:r>
          </a:p>
        </p:txBody>
      </p:sp>
      <p:sp>
        <p:nvSpPr>
          <p:cNvPr id="154633" name="矩形 154632"/>
          <p:cNvSpPr/>
          <p:nvPr/>
        </p:nvSpPr>
        <p:spPr>
          <a:xfrm>
            <a:off x="4356100" y="5734050"/>
            <a:ext cx="1009650" cy="823913"/>
          </a:xfrm>
          <a:prstGeom prst="rect">
            <a:avLst/>
          </a:prstGeom>
          <a:noFill/>
          <a:ln w="9525">
            <a:noFill/>
          </a:ln>
        </p:spPr>
        <p:txBody>
          <a:bodyPr anchor="t">
            <a:spAutoFit/>
          </a:bodyPr>
          <a:lstStyle/>
          <a:p>
            <a:pPr lvl="0" indent="0" eaLnBrk="0" hangingPunct="0">
              <a:spcBef>
                <a:spcPct val="50000"/>
              </a:spcBef>
            </a:pPr>
            <a:r>
              <a:rPr lang="zh-CN" altLang="en-US" sz="4800" b="1" dirty="0">
                <a:solidFill>
                  <a:srgbClr val="FFFF00"/>
                </a:solidFill>
                <a:latin typeface="Times New Roman" panose="02020603050405020304" pitchFamily="18" charset="0"/>
                <a:ea typeface="方正姚体" pitchFamily="2" charset="-122"/>
              </a:rPr>
              <a:t>有</a:t>
            </a:r>
          </a:p>
        </p:txBody>
      </p:sp>
      <p:sp>
        <p:nvSpPr>
          <p:cNvPr id="66570" name="左大括号 154633"/>
          <p:cNvSpPr/>
          <p:nvPr/>
        </p:nvSpPr>
        <p:spPr>
          <a:xfrm>
            <a:off x="457200" y="1447800"/>
            <a:ext cx="533400" cy="4876800"/>
          </a:xfrm>
          <a:prstGeom prst="leftBrace">
            <a:avLst>
              <a:gd name="adj1" fmla="val 76148"/>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4628"/>
                                        </p:tgtEl>
                                        <p:attrNameLst>
                                          <p:attrName>style.visibility</p:attrName>
                                        </p:attrNameLst>
                                      </p:cBhvr>
                                      <p:to>
                                        <p:strVal val="visible"/>
                                      </p:to>
                                    </p:set>
                                    <p:anim calcmode="lin" valueType="num">
                                      <p:cBhvr additive="base">
                                        <p:cTn id="7" dur="500" fill="hold"/>
                                        <p:tgtEl>
                                          <p:spTgt spid="154628"/>
                                        </p:tgtEl>
                                        <p:attrNameLst>
                                          <p:attrName>ppt_x</p:attrName>
                                        </p:attrNameLst>
                                      </p:cBhvr>
                                      <p:tavLst>
                                        <p:tav tm="0">
                                          <p:val>
                                            <p:strVal val="#ppt_x"/>
                                          </p:val>
                                        </p:tav>
                                        <p:tav tm="100000">
                                          <p:val>
                                            <p:strVal val="#ppt_x"/>
                                          </p:val>
                                        </p:tav>
                                      </p:tavLst>
                                    </p:anim>
                                    <p:anim calcmode="lin" valueType="num">
                                      <p:cBhvr additive="base">
                                        <p:cTn id="8" dur="500" fill="hold"/>
                                        <p:tgtEl>
                                          <p:spTgt spid="1546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546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4630"/>
                                        </p:tgtEl>
                                        <p:attrNameLst>
                                          <p:attrName>style.visibility</p:attrName>
                                        </p:attrNameLst>
                                      </p:cBhvr>
                                      <p:to>
                                        <p:strVal val="visible"/>
                                      </p:to>
                                    </p:set>
                                    <p:anim calcmode="lin" valueType="num">
                                      <p:cBhvr additive="base">
                                        <p:cTn id="17" dur="500" fill="hold"/>
                                        <p:tgtEl>
                                          <p:spTgt spid="154630"/>
                                        </p:tgtEl>
                                        <p:attrNameLst>
                                          <p:attrName>ppt_x</p:attrName>
                                        </p:attrNameLst>
                                      </p:cBhvr>
                                      <p:tavLst>
                                        <p:tav tm="0">
                                          <p:val>
                                            <p:strVal val="#ppt_x"/>
                                          </p:val>
                                        </p:tav>
                                        <p:tav tm="100000">
                                          <p:val>
                                            <p:strVal val="#ppt_x"/>
                                          </p:val>
                                        </p:tav>
                                      </p:tavLst>
                                    </p:anim>
                                    <p:anim calcmode="lin" valueType="num">
                                      <p:cBhvr additive="base">
                                        <p:cTn id="18" dur="500" fill="hold"/>
                                        <p:tgtEl>
                                          <p:spTgt spid="1546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4631"/>
                                        </p:tgtEl>
                                        <p:attrNameLst>
                                          <p:attrName>style.visibility</p:attrName>
                                        </p:attrNameLst>
                                      </p:cBhvr>
                                      <p:to>
                                        <p:strVal val="visible"/>
                                      </p:to>
                                    </p:set>
                                    <p:anim calcmode="lin" valueType="num">
                                      <p:cBhvr additive="base">
                                        <p:cTn id="23" dur="500" fill="hold"/>
                                        <p:tgtEl>
                                          <p:spTgt spid="154631"/>
                                        </p:tgtEl>
                                        <p:attrNameLst>
                                          <p:attrName>ppt_x</p:attrName>
                                        </p:attrNameLst>
                                      </p:cBhvr>
                                      <p:tavLst>
                                        <p:tav tm="0">
                                          <p:val>
                                            <p:strVal val="#ppt_x"/>
                                          </p:val>
                                        </p:tav>
                                        <p:tav tm="100000">
                                          <p:val>
                                            <p:strVal val="#ppt_x"/>
                                          </p:val>
                                        </p:tav>
                                      </p:tavLst>
                                    </p:anim>
                                    <p:anim calcmode="lin" valueType="num">
                                      <p:cBhvr additive="base">
                                        <p:cTn id="24" dur="500" fill="hold"/>
                                        <p:tgtEl>
                                          <p:spTgt spid="15463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4627"/>
                                        </p:tgtEl>
                                        <p:attrNameLst>
                                          <p:attrName>style.visibility</p:attrName>
                                        </p:attrNameLst>
                                      </p:cBhvr>
                                      <p:to>
                                        <p:strVal val="visible"/>
                                      </p:to>
                                    </p:set>
                                    <p:anim calcmode="lin" valueType="num">
                                      <p:cBhvr additive="base">
                                        <p:cTn id="29" dur="500" fill="hold"/>
                                        <p:tgtEl>
                                          <p:spTgt spid="154627"/>
                                        </p:tgtEl>
                                        <p:attrNameLst>
                                          <p:attrName>ppt_x</p:attrName>
                                        </p:attrNameLst>
                                      </p:cBhvr>
                                      <p:tavLst>
                                        <p:tav tm="0">
                                          <p:val>
                                            <p:strVal val="#ppt_x"/>
                                          </p:val>
                                        </p:tav>
                                        <p:tav tm="100000">
                                          <p:val>
                                            <p:strVal val="#ppt_x"/>
                                          </p:val>
                                        </p:tav>
                                      </p:tavLst>
                                    </p:anim>
                                    <p:anim calcmode="lin" valueType="num">
                                      <p:cBhvr additive="base">
                                        <p:cTn id="30" dur="500" fill="hold"/>
                                        <p:tgtEl>
                                          <p:spTgt spid="15462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546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p:bldP spid="154628" grpId="0"/>
      <p:bldP spid="154630" grpId="0"/>
      <p:bldP spid="154631" grpId="0"/>
      <p:bldP spid="154632" grpId="0"/>
      <p:bldP spid="1546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8913"/>
          <p:cNvSpPr>
            <a:spLocks noGrp="1"/>
          </p:cNvSpPr>
          <p:nvPr>
            <p:ph type="title"/>
          </p:nvPr>
        </p:nvSpPr>
        <p:spPr>
          <a:xfrm>
            <a:off x="685800" y="1144588"/>
            <a:ext cx="7772400" cy="608012"/>
          </a:xfrm>
          <a:ln/>
        </p:spPr>
        <p:txBody>
          <a:bodyPr anchor="ctr"/>
          <a:lstStyle/>
          <a:p>
            <a:endParaRPr lang="zh-CN" altLang="en-US" dirty="0"/>
          </a:p>
        </p:txBody>
      </p:sp>
      <p:sp>
        <p:nvSpPr>
          <p:cNvPr id="9218" name="矩形 38914"/>
          <p:cNvSpPr/>
          <p:nvPr/>
        </p:nvSpPr>
        <p:spPr>
          <a:xfrm>
            <a:off x="3619500" y="2314575"/>
            <a:ext cx="9144000" cy="0"/>
          </a:xfrm>
          <a:prstGeom prst="rect">
            <a:avLst/>
          </a:prstGeom>
          <a:noFill/>
          <a:ln w="9525">
            <a:noFill/>
          </a:ln>
        </p:spPr>
        <p:txBody>
          <a:bodyPr anchor="t"/>
          <a:lstStyle/>
          <a:p>
            <a:pPr lvl="0" indent="0"/>
            <a:endParaRPr lang="zh-CN" altLang="en-US">
              <a:latin typeface="Times New Roman" panose="02020603050405020304" pitchFamily="18" charset="0"/>
              <a:ea typeface="宋体" panose="02010600030101010101" pitchFamily="2" charset="-122"/>
            </a:endParaRPr>
          </a:p>
        </p:txBody>
      </p:sp>
      <p:pic>
        <p:nvPicPr>
          <p:cNvPr id="9219" name="图片 38915" descr="C:/WINDOWS/Desktop/我的公文包/三峡神农架介绍.files/xl01.jpg"/>
          <p:cNvPicPr>
            <a:picLocks noChangeAspect="1"/>
          </p:cNvPicPr>
          <p:nvPr/>
        </p:nvPicPr>
        <p:blipFill>
          <a:blip r:embed="rId2" r:link="rId3" cstate="print"/>
          <a:stretch>
            <a:fillRect/>
          </a:stretch>
        </p:blipFill>
        <p:spPr>
          <a:xfrm>
            <a:off x="0" y="0"/>
            <a:ext cx="9448800" cy="7086600"/>
          </a:xfrm>
          <a:prstGeom prst="rect">
            <a:avLst/>
          </a:prstGeom>
          <a:noFill/>
          <a:ln w="9525">
            <a:noFill/>
          </a:ln>
        </p:spPr>
      </p:pic>
      <p:sp>
        <p:nvSpPr>
          <p:cNvPr id="9220" name="文本框 38916"/>
          <p:cNvSpPr txBox="1"/>
          <p:nvPr/>
        </p:nvSpPr>
        <p:spPr>
          <a:xfrm>
            <a:off x="2971800" y="1371600"/>
            <a:ext cx="3556000" cy="1555750"/>
          </a:xfrm>
          <a:prstGeom prst="rect">
            <a:avLst/>
          </a:prstGeom>
          <a:noFill/>
          <a:ln w="9525">
            <a:noFill/>
          </a:ln>
        </p:spPr>
        <p:txBody>
          <a:bodyPr wrap="none" anchor="t">
            <a:spAutoFit/>
          </a:bodyPr>
          <a:lstStyle/>
          <a:p>
            <a:pPr lvl="0" indent="0"/>
            <a:r>
              <a:rPr lang="zh-CN" altLang="en-US" sz="9600" b="1" i="1" dirty="0">
                <a:solidFill>
                  <a:srgbClr val="0000FF"/>
                </a:solidFill>
                <a:latin typeface="Times New Roman" panose="02020603050405020304" pitchFamily="18" charset="0"/>
                <a:ea typeface="隶书" pitchFamily="49" charset="-122"/>
              </a:rPr>
              <a:t>三   峡</a:t>
            </a:r>
          </a:p>
        </p:txBody>
      </p:sp>
      <p:sp>
        <p:nvSpPr>
          <p:cNvPr id="9221" name="文本框 38917"/>
          <p:cNvSpPr txBox="1"/>
          <p:nvPr/>
        </p:nvSpPr>
        <p:spPr>
          <a:xfrm>
            <a:off x="5394325" y="4733925"/>
            <a:ext cx="2255838" cy="914400"/>
          </a:xfrm>
          <a:prstGeom prst="rect">
            <a:avLst/>
          </a:prstGeom>
          <a:noFill/>
          <a:ln w="9525">
            <a:noFill/>
          </a:ln>
        </p:spPr>
        <p:txBody>
          <a:bodyPr wrap="none" anchor="t">
            <a:spAutoFit/>
          </a:bodyPr>
          <a:lstStyle/>
          <a:p>
            <a:pPr lvl="0" indent="0"/>
            <a:r>
              <a:rPr lang="zh-CN" altLang="en-US" sz="5400" b="1" i="1" dirty="0">
                <a:solidFill>
                  <a:srgbClr val="0000FF"/>
                </a:solidFill>
                <a:latin typeface="Times New Roman" panose="02020603050405020304" pitchFamily="18" charset="0"/>
                <a:ea typeface="隶书" pitchFamily="49" charset="-122"/>
              </a:rPr>
              <a:t>郦道元</a:t>
            </a:r>
            <a:endParaRPr lang="zh-CN" altLang="en-US" sz="5400" b="1" i="1">
              <a:solidFill>
                <a:srgbClr val="0000FF"/>
              </a:solidFill>
              <a:latin typeface="Times New Roman" panose="02020603050405020304" pitchFamily="18" charset="0"/>
              <a:ea typeface="隶书" pitchFamily="49"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8610" name="文本框 156673"/>
          <p:cNvSpPr txBox="1"/>
          <p:nvPr/>
        </p:nvSpPr>
        <p:spPr>
          <a:xfrm>
            <a:off x="250825" y="981075"/>
            <a:ext cx="6689725" cy="5438775"/>
          </a:xfrm>
          <a:prstGeom prst="rect">
            <a:avLst/>
          </a:prstGeom>
          <a:noFill/>
          <a:ln w="9525">
            <a:noFill/>
          </a:ln>
        </p:spPr>
        <p:txBody>
          <a:bodyPr anchor="t">
            <a:spAutoFit/>
          </a:bodyPr>
          <a:lstStyle/>
          <a:p>
            <a:pPr lvl="0" indent="0" algn="just">
              <a:lnSpc>
                <a:spcPct val="110000"/>
              </a:lnSpc>
              <a:spcBef>
                <a:spcPct val="50000"/>
              </a:spcBef>
              <a:buClr>
                <a:srgbClr val="000000"/>
              </a:buClr>
            </a:pPr>
            <a:r>
              <a:rPr lang="zh-CN" altLang="en-US" sz="5400" b="1" dirty="0">
                <a:solidFill>
                  <a:schemeClr val="bg1"/>
                </a:solidFill>
                <a:latin typeface="方正姚体" pitchFamily="2" charset="-122"/>
                <a:ea typeface="方正姚体" pitchFamily="2" charset="-122"/>
              </a:rPr>
              <a:t>不见</a:t>
            </a:r>
            <a:r>
              <a:rPr lang="zh-CN" altLang="en-US" sz="5400" b="1" dirty="0">
                <a:solidFill>
                  <a:srgbClr val="FFFF00"/>
                </a:solidFill>
                <a:latin typeface="方正姚体" pitchFamily="2" charset="-122"/>
                <a:ea typeface="方正姚体" pitchFamily="2" charset="-122"/>
              </a:rPr>
              <a:t>曦</a:t>
            </a:r>
            <a:r>
              <a:rPr lang="zh-CN" altLang="en-US" sz="5400" b="1" dirty="0">
                <a:solidFill>
                  <a:schemeClr val="bg1"/>
                </a:solidFill>
                <a:latin typeface="方正姚体" pitchFamily="2" charset="-122"/>
                <a:ea typeface="方正姚体" pitchFamily="2" charset="-122"/>
              </a:rPr>
              <a:t>月（       ）</a:t>
            </a:r>
          </a:p>
          <a:p>
            <a:pPr lvl="0" indent="0" algn="just">
              <a:lnSpc>
                <a:spcPct val="110000"/>
              </a:lnSpc>
              <a:spcBef>
                <a:spcPct val="50000"/>
              </a:spcBef>
              <a:buClr>
                <a:srgbClr val="000000"/>
              </a:buClr>
            </a:pPr>
            <a:r>
              <a:rPr lang="zh-CN" altLang="en-US" sz="5400" b="1" dirty="0">
                <a:solidFill>
                  <a:schemeClr val="bg1"/>
                </a:solidFill>
                <a:latin typeface="方正姚体" pitchFamily="2" charset="-122"/>
                <a:ea typeface="方正姚体" pitchFamily="2" charset="-122"/>
              </a:rPr>
              <a:t>略无</a:t>
            </a:r>
            <a:r>
              <a:rPr lang="zh-CN" altLang="en-US" sz="5400" b="1" dirty="0">
                <a:solidFill>
                  <a:srgbClr val="FFFF00"/>
                </a:solidFill>
                <a:latin typeface="方正姚体" pitchFamily="2" charset="-122"/>
                <a:ea typeface="方正姚体" pitchFamily="2" charset="-122"/>
              </a:rPr>
              <a:t>阙</a:t>
            </a:r>
            <a:r>
              <a:rPr lang="zh-CN" altLang="en-US" sz="5400" b="1" dirty="0">
                <a:solidFill>
                  <a:schemeClr val="bg1"/>
                </a:solidFill>
                <a:latin typeface="方正姚体" pitchFamily="2" charset="-122"/>
                <a:ea typeface="方正姚体" pitchFamily="2" charset="-122"/>
              </a:rPr>
              <a:t>处（        ）</a:t>
            </a:r>
          </a:p>
          <a:p>
            <a:pPr lvl="0" indent="0" algn="just">
              <a:lnSpc>
                <a:spcPct val="110000"/>
              </a:lnSpc>
              <a:spcBef>
                <a:spcPct val="50000"/>
              </a:spcBef>
              <a:buClr>
                <a:srgbClr val="000000"/>
              </a:buClr>
            </a:pPr>
            <a:r>
              <a:rPr lang="zh-CN" altLang="en-US" sz="5400" b="1" dirty="0">
                <a:solidFill>
                  <a:schemeClr val="bg1"/>
                </a:solidFill>
                <a:latin typeface="方正姚体" pitchFamily="2" charset="-122"/>
                <a:ea typeface="方正姚体" pitchFamily="2" charset="-122"/>
              </a:rPr>
              <a:t>夏水</a:t>
            </a:r>
            <a:r>
              <a:rPr lang="zh-CN" altLang="en-US" sz="5400" b="1" dirty="0">
                <a:solidFill>
                  <a:srgbClr val="FFFF00"/>
                </a:solidFill>
                <a:latin typeface="方正姚体" pitchFamily="2" charset="-122"/>
                <a:ea typeface="方正姚体" pitchFamily="2" charset="-122"/>
              </a:rPr>
              <a:t>襄</a:t>
            </a:r>
            <a:r>
              <a:rPr lang="zh-CN" altLang="en-US" sz="5400" b="1" dirty="0">
                <a:solidFill>
                  <a:schemeClr val="bg1"/>
                </a:solidFill>
                <a:latin typeface="方正姚体" pitchFamily="2" charset="-122"/>
                <a:ea typeface="方正姚体" pitchFamily="2" charset="-122"/>
              </a:rPr>
              <a:t>陵（       ）</a:t>
            </a:r>
          </a:p>
          <a:p>
            <a:pPr lvl="0" indent="0">
              <a:lnSpc>
                <a:spcPct val="110000"/>
              </a:lnSpc>
            </a:pPr>
            <a:endParaRPr lang="zh-CN" altLang="en-US" sz="5400" b="1" dirty="0">
              <a:solidFill>
                <a:schemeClr val="bg1"/>
              </a:solidFill>
              <a:latin typeface="方正姚体" pitchFamily="2" charset="-122"/>
              <a:ea typeface="方正姚体" pitchFamily="2" charset="-122"/>
            </a:endParaRPr>
          </a:p>
          <a:p>
            <a:pPr lvl="0" indent="0">
              <a:lnSpc>
                <a:spcPct val="110000"/>
              </a:lnSpc>
            </a:pPr>
            <a:r>
              <a:rPr lang="zh-CN" altLang="en-US" sz="5400" b="1" dirty="0">
                <a:solidFill>
                  <a:schemeClr val="bg1"/>
                </a:solidFill>
                <a:latin typeface="方正姚体" pitchFamily="2" charset="-122"/>
                <a:ea typeface="方正姚体" pitchFamily="2" charset="-122"/>
              </a:rPr>
              <a:t>沿溯阻</a:t>
            </a:r>
            <a:r>
              <a:rPr lang="zh-CN" altLang="en-US" sz="5400" b="1" dirty="0">
                <a:solidFill>
                  <a:srgbClr val="FFFF00"/>
                </a:solidFill>
                <a:latin typeface="方正姚体" pitchFamily="2" charset="-122"/>
                <a:ea typeface="方正姚体" pitchFamily="2" charset="-122"/>
              </a:rPr>
              <a:t>绝</a:t>
            </a:r>
            <a:r>
              <a:rPr lang="zh-CN" altLang="en-US" sz="5400" b="1" dirty="0">
                <a:solidFill>
                  <a:schemeClr val="bg1"/>
                </a:solidFill>
                <a:latin typeface="方正姚体" pitchFamily="2" charset="-122"/>
                <a:ea typeface="方正姚体" pitchFamily="2" charset="-122"/>
              </a:rPr>
              <a:t> （      ）</a:t>
            </a:r>
          </a:p>
        </p:txBody>
      </p:sp>
      <p:sp>
        <p:nvSpPr>
          <p:cNvPr id="68611" name="文本框 156674"/>
          <p:cNvSpPr txBox="1"/>
          <p:nvPr/>
        </p:nvSpPr>
        <p:spPr>
          <a:xfrm>
            <a:off x="381000" y="0"/>
            <a:ext cx="7315200" cy="1922463"/>
          </a:xfrm>
          <a:prstGeom prst="rect">
            <a:avLst/>
          </a:prstGeom>
          <a:noFill/>
          <a:ln w="9525">
            <a:noFill/>
          </a:ln>
        </p:spPr>
        <p:txBody>
          <a:bodyPr anchor="t">
            <a:spAutoFit/>
          </a:bodyPr>
          <a:lstStyle/>
          <a:p>
            <a:pPr lvl="0" indent="0" algn="just">
              <a:spcBef>
                <a:spcPct val="50000"/>
              </a:spcBef>
              <a:buClr>
                <a:srgbClr val="000000"/>
              </a:buClr>
            </a:pPr>
            <a:r>
              <a:rPr lang="zh-CN" altLang="en-US" sz="4800" b="1" dirty="0">
                <a:solidFill>
                  <a:schemeClr val="bg1"/>
                </a:solidFill>
                <a:latin typeface="华文中宋" pitchFamily="2" charset="-122"/>
                <a:ea typeface="方正姚体" pitchFamily="2" charset="-122"/>
              </a:rPr>
              <a:t>下列实词你都会解释吗？</a:t>
            </a:r>
          </a:p>
          <a:p>
            <a:pPr lvl="0" indent="0">
              <a:spcBef>
                <a:spcPct val="50000"/>
              </a:spcBef>
            </a:pPr>
            <a:endParaRPr lang="zh-CN" altLang="en-US" sz="4800">
              <a:solidFill>
                <a:schemeClr val="bg1"/>
              </a:solidFill>
              <a:latin typeface="方正姚体" pitchFamily="2" charset="-122"/>
              <a:ea typeface="方正姚体" pitchFamily="2" charset="-122"/>
            </a:endParaRPr>
          </a:p>
        </p:txBody>
      </p:sp>
      <p:sp>
        <p:nvSpPr>
          <p:cNvPr id="68612" name="左大括号 156675"/>
          <p:cNvSpPr/>
          <p:nvPr/>
        </p:nvSpPr>
        <p:spPr>
          <a:xfrm>
            <a:off x="5486400" y="2057400"/>
            <a:ext cx="457200" cy="3124200"/>
          </a:xfrm>
          <a:prstGeom prst="leftBrace">
            <a:avLst>
              <a:gd name="adj1" fmla="val 56912"/>
              <a:gd name="adj2" fmla="val 50000"/>
            </a:avLst>
          </a:prstGeom>
          <a:noFill/>
          <a:ln w="9525" cap="flat" cmpd="sng">
            <a:solidFill>
              <a:schemeClr val="tx1"/>
            </a:solidFill>
            <a:prstDash val="solid"/>
            <a:round/>
            <a:headEnd type="none" w="med" len="med"/>
            <a:tailEnd type="none" w="med" len="med"/>
          </a:ln>
        </p:spPr>
        <p:txBody>
          <a:bodyPr wrap="none" anchor="ctr"/>
          <a:lstStyle/>
          <a:p>
            <a:pPr lvl="0" indent="0" algn="ctr">
              <a:buClr>
                <a:srgbClr val="000000"/>
              </a:buClr>
            </a:pPr>
            <a:endParaRPr lang="zh-CN" altLang="en-US" sz="1800" dirty="0">
              <a:latin typeface="Arial" panose="020B0604020202020204" pitchFamily="34" charset="0"/>
              <a:ea typeface="宋体" panose="02010600030101010101" pitchFamily="2" charset="-122"/>
            </a:endParaRPr>
          </a:p>
        </p:txBody>
      </p:sp>
      <p:sp>
        <p:nvSpPr>
          <p:cNvPr id="68613" name="文本框 156676"/>
          <p:cNvSpPr txBox="1"/>
          <p:nvPr/>
        </p:nvSpPr>
        <p:spPr>
          <a:xfrm>
            <a:off x="6477000" y="5867400"/>
            <a:ext cx="1447800" cy="779463"/>
          </a:xfrm>
          <a:prstGeom prst="rect">
            <a:avLst/>
          </a:prstGeom>
          <a:noFill/>
          <a:ln w="9525">
            <a:noFill/>
          </a:ln>
        </p:spPr>
        <p:txBody>
          <a:bodyPr anchor="t">
            <a:spAutoFit/>
          </a:bodyPr>
          <a:lstStyle/>
          <a:p>
            <a:pPr lvl="0" indent="0">
              <a:spcBef>
                <a:spcPct val="50000"/>
              </a:spcBef>
              <a:buClr>
                <a:srgbClr val="000000"/>
              </a:buClr>
            </a:pPr>
            <a:endParaRPr lang="en-US" altLang="zh-CN" sz="1800" dirty="0">
              <a:latin typeface="方正姚体" pitchFamily="2" charset="-122"/>
              <a:ea typeface="方正姚体" pitchFamily="2" charset="-122"/>
            </a:endParaRPr>
          </a:p>
          <a:p>
            <a:pPr lvl="0" indent="0">
              <a:spcBef>
                <a:spcPct val="50000"/>
              </a:spcBef>
              <a:buClr>
                <a:srgbClr val="000000"/>
              </a:buClr>
            </a:pPr>
            <a:endParaRPr lang="en-US" altLang="zh-CN" sz="1800" dirty="0">
              <a:latin typeface="方正姚体" pitchFamily="2" charset="-122"/>
              <a:ea typeface="方正姚体" pitchFamily="2" charset="-122"/>
            </a:endParaRPr>
          </a:p>
        </p:txBody>
      </p:sp>
      <p:sp>
        <p:nvSpPr>
          <p:cNvPr id="156678" name="矩形 156677"/>
          <p:cNvSpPr/>
          <p:nvPr/>
        </p:nvSpPr>
        <p:spPr>
          <a:xfrm>
            <a:off x="3635375" y="1125538"/>
            <a:ext cx="2016125" cy="823912"/>
          </a:xfrm>
          <a:prstGeom prst="rect">
            <a:avLst/>
          </a:prstGeom>
          <a:noFill/>
          <a:ln w="9525">
            <a:noFill/>
          </a:ln>
        </p:spPr>
        <p:txBody>
          <a:bodyPr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日光</a:t>
            </a:r>
          </a:p>
        </p:txBody>
      </p:sp>
      <p:sp>
        <p:nvSpPr>
          <p:cNvPr id="156679" name="矩形 156678"/>
          <p:cNvSpPr/>
          <p:nvPr/>
        </p:nvSpPr>
        <p:spPr>
          <a:xfrm>
            <a:off x="4140200" y="5589588"/>
            <a:ext cx="796925" cy="823912"/>
          </a:xfrm>
          <a:prstGeom prst="rect">
            <a:avLst/>
          </a:prstGeom>
          <a:noFill/>
          <a:ln w="9525">
            <a:noFill/>
          </a:ln>
        </p:spPr>
        <p:txBody>
          <a:bodyPr wrap="none"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断</a:t>
            </a:r>
          </a:p>
        </p:txBody>
      </p:sp>
      <p:sp>
        <p:nvSpPr>
          <p:cNvPr id="156680" name="矩形 156679"/>
          <p:cNvSpPr/>
          <p:nvPr/>
        </p:nvSpPr>
        <p:spPr>
          <a:xfrm>
            <a:off x="3779838" y="2422525"/>
            <a:ext cx="1409700" cy="823913"/>
          </a:xfrm>
          <a:prstGeom prst="rect">
            <a:avLst/>
          </a:prstGeom>
          <a:noFill/>
          <a:ln w="9525">
            <a:noFill/>
          </a:ln>
        </p:spPr>
        <p:txBody>
          <a:bodyPr wrap="none"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空缺</a:t>
            </a:r>
          </a:p>
        </p:txBody>
      </p:sp>
      <p:sp>
        <p:nvSpPr>
          <p:cNvPr id="156681" name="矩形 156680"/>
          <p:cNvSpPr/>
          <p:nvPr/>
        </p:nvSpPr>
        <p:spPr>
          <a:xfrm>
            <a:off x="3779838" y="3716338"/>
            <a:ext cx="1409700" cy="823912"/>
          </a:xfrm>
          <a:prstGeom prst="rect">
            <a:avLst/>
          </a:prstGeom>
          <a:noFill/>
          <a:ln w="9525">
            <a:noFill/>
          </a:ln>
        </p:spPr>
        <p:txBody>
          <a:bodyPr wrap="none"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漫上</a:t>
            </a:r>
          </a:p>
        </p:txBody>
      </p:sp>
      <p:sp>
        <p:nvSpPr>
          <p:cNvPr id="68618" name="左大括号 156681"/>
          <p:cNvSpPr/>
          <p:nvPr/>
        </p:nvSpPr>
        <p:spPr>
          <a:xfrm>
            <a:off x="381000" y="1066800"/>
            <a:ext cx="609600" cy="4800600"/>
          </a:xfrm>
          <a:prstGeom prst="leftBrace">
            <a:avLst>
              <a:gd name="adj1" fmla="val 65625"/>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66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66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668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6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8" grpId="0"/>
      <p:bldP spid="156679" grpId="0"/>
      <p:bldP spid="156680" grpId="0"/>
      <p:bldP spid="156681"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0658" name="文本框 158721"/>
          <p:cNvSpPr txBox="1"/>
          <p:nvPr/>
        </p:nvSpPr>
        <p:spPr>
          <a:xfrm>
            <a:off x="158750" y="1235075"/>
            <a:ext cx="8964613" cy="5394325"/>
          </a:xfrm>
          <a:prstGeom prst="rect">
            <a:avLst/>
          </a:prstGeom>
          <a:noFill/>
          <a:ln w="9525">
            <a:noFill/>
          </a:ln>
        </p:spPr>
        <p:txBody>
          <a:bodyPr anchor="t">
            <a:spAutoFit/>
          </a:bodyPr>
          <a:lstStyle/>
          <a:p>
            <a:pPr lvl="0" indent="0"/>
            <a:r>
              <a:rPr lang="zh-CN" altLang="en-US" sz="4800" b="1" dirty="0">
                <a:solidFill>
                  <a:schemeClr val="bg1"/>
                </a:solidFill>
                <a:latin typeface="方正姚体" pitchFamily="2" charset="-122"/>
                <a:ea typeface="方正姚体" pitchFamily="2" charset="-122"/>
              </a:rPr>
              <a:t>晴初霜</a:t>
            </a:r>
            <a:r>
              <a:rPr lang="zh-CN" altLang="en-US" sz="4800" b="1" dirty="0">
                <a:solidFill>
                  <a:srgbClr val="FFFF00"/>
                </a:solidFill>
                <a:latin typeface="方正姚体" pitchFamily="2" charset="-122"/>
                <a:ea typeface="方正姚体" pitchFamily="2" charset="-122"/>
              </a:rPr>
              <a:t>旦</a:t>
            </a:r>
            <a:r>
              <a:rPr lang="zh-CN" altLang="en-US" sz="4800" b="1" dirty="0">
                <a:solidFill>
                  <a:schemeClr val="bg1"/>
                </a:solidFill>
                <a:latin typeface="方正姚体" pitchFamily="2" charset="-122"/>
                <a:ea typeface="方正姚体" pitchFamily="2" charset="-122"/>
              </a:rPr>
              <a:t> （       ）</a:t>
            </a:r>
          </a:p>
          <a:p>
            <a:pPr lvl="0" indent="0"/>
            <a:endParaRPr lang="zh-CN" altLang="en-US" sz="4800" b="1" dirty="0">
              <a:solidFill>
                <a:schemeClr val="bg1"/>
              </a:solidFill>
              <a:latin typeface="方正姚体" pitchFamily="2" charset="-122"/>
              <a:ea typeface="方正姚体" pitchFamily="2" charset="-122"/>
            </a:endParaRPr>
          </a:p>
          <a:p>
            <a:pPr lvl="0" indent="0"/>
            <a:r>
              <a:rPr lang="zh-CN" altLang="en-US" sz="4800" b="1" dirty="0">
                <a:solidFill>
                  <a:srgbClr val="FFFF00"/>
                </a:solidFill>
                <a:latin typeface="方正姚体" pitchFamily="2" charset="-122"/>
                <a:ea typeface="方正姚体" pitchFamily="2" charset="-122"/>
              </a:rPr>
              <a:t>绝</a:t>
            </a:r>
            <a:r>
              <a:rPr lang="zh-CN" altLang="en-US" sz="4800" b="1" dirty="0">
                <a:solidFill>
                  <a:schemeClr val="bg1"/>
                </a:solidFill>
                <a:latin typeface="方正姚体" pitchFamily="2" charset="-122"/>
                <a:ea typeface="方正姚体" pitchFamily="2" charset="-122"/>
              </a:rPr>
              <a:t>巘多生怪柏 （         ）</a:t>
            </a:r>
          </a:p>
          <a:p>
            <a:pPr lvl="0" indent="0" algn="just">
              <a:spcBef>
                <a:spcPct val="50000"/>
              </a:spcBef>
              <a:buClr>
                <a:srgbClr val="000000"/>
              </a:buClr>
            </a:pPr>
            <a:r>
              <a:rPr lang="zh-CN" altLang="en-US" sz="4800" b="1" dirty="0">
                <a:solidFill>
                  <a:srgbClr val="FFFF00"/>
                </a:solidFill>
                <a:latin typeface="方正姚体" pitchFamily="2" charset="-122"/>
                <a:ea typeface="方正姚体" pitchFamily="2" charset="-122"/>
              </a:rPr>
              <a:t>属引</a:t>
            </a:r>
            <a:r>
              <a:rPr lang="zh-CN" altLang="en-US" sz="4800" b="1" dirty="0">
                <a:solidFill>
                  <a:schemeClr val="bg1"/>
                </a:solidFill>
                <a:latin typeface="方正姚体" pitchFamily="2" charset="-122"/>
                <a:ea typeface="方正姚体" pitchFamily="2" charset="-122"/>
              </a:rPr>
              <a:t>凄异 （                ） </a:t>
            </a:r>
          </a:p>
          <a:p>
            <a:pPr lvl="0" indent="0" algn="just">
              <a:spcBef>
                <a:spcPct val="50000"/>
              </a:spcBef>
              <a:buClr>
                <a:srgbClr val="000000"/>
              </a:buClr>
            </a:pPr>
            <a:r>
              <a:rPr lang="zh-CN" altLang="en-US" sz="4800" b="1" dirty="0">
                <a:solidFill>
                  <a:schemeClr val="bg1"/>
                </a:solidFill>
                <a:latin typeface="方正姚体" pitchFamily="2" charset="-122"/>
                <a:ea typeface="方正姚体" pitchFamily="2" charset="-122"/>
              </a:rPr>
              <a:t>哀</a:t>
            </a:r>
            <a:r>
              <a:rPr lang="zh-CN" altLang="en-US" sz="4800" b="1" dirty="0">
                <a:solidFill>
                  <a:srgbClr val="FFFF00"/>
                </a:solidFill>
                <a:latin typeface="方正姚体" pitchFamily="2" charset="-122"/>
                <a:ea typeface="方正姚体" pitchFamily="2" charset="-122"/>
              </a:rPr>
              <a:t>转</a:t>
            </a:r>
            <a:r>
              <a:rPr lang="zh-CN" altLang="en-US" sz="4800" b="1" dirty="0">
                <a:solidFill>
                  <a:schemeClr val="bg1"/>
                </a:solidFill>
                <a:latin typeface="方正姚体" pitchFamily="2" charset="-122"/>
                <a:ea typeface="方正姚体" pitchFamily="2" charset="-122"/>
              </a:rPr>
              <a:t>久</a:t>
            </a:r>
            <a:r>
              <a:rPr lang="zh-CN" altLang="en-US" sz="4800" b="1" dirty="0">
                <a:solidFill>
                  <a:srgbClr val="FFFF00"/>
                </a:solidFill>
                <a:latin typeface="方正姚体" pitchFamily="2" charset="-122"/>
                <a:ea typeface="方正姚体" pitchFamily="2" charset="-122"/>
              </a:rPr>
              <a:t>绝</a:t>
            </a:r>
            <a:r>
              <a:rPr lang="zh-CN" altLang="en-US" sz="4800" b="1" dirty="0">
                <a:solidFill>
                  <a:schemeClr val="bg1"/>
                </a:solidFill>
                <a:latin typeface="方正姚体" pitchFamily="2" charset="-122"/>
                <a:ea typeface="方正姚体" pitchFamily="2" charset="-122"/>
              </a:rPr>
              <a:t>（                  ）</a:t>
            </a:r>
            <a:endParaRPr lang="zh-CN" altLang="en-US" sz="4800" b="1" u="sng" dirty="0">
              <a:solidFill>
                <a:schemeClr val="bg1"/>
              </a:solidFill>
              <a:latin typeface="方正姚体" pitchFamily="2" charset="-122"/>
              <a:ea typeface="方正姚体" pitchFamily="2" charset="-122"/>
            </a:endParaRPr>
          </a:p>
          <a:p>
            <a:pPr lvl="0" indent="0">
              <a:spcBef>
                <a:spcPct val="50000"/>
              </a:spcBef>
              <a:buClr>
                <a:srgbClr val="000000"/>
              </a:buClr>
            </a:pPr>
            <a:r>
              <a:rPr lang="zh-CN" altLang="en-US" b="1" dirty="0">
                <a:solidFill>
                  <a:schemeClr val="bg1"/>
                </a:solidFill>
                <a:latin typeface="方正姚体" pitchFamily="2" charset="-122"/>
                <a:ea typeface="方正姚体" pitchFamily="2" charset="-122"/>
              </a:rPr>
              <a:t>                          </a:t>
            </a:r>
          </a:p>
        </p:txBody>
      </p:sp>
      <p:sp>
        <p:nvSpPr>
          <p:cNvPr id="70659" name="文本框 158722"/>
          <p:cNvSpPr txBox="1"/>
          <p:nvPr/>
        </p:nvSpPr>
        <p:spPr>
          <a:xfrm>
            <a:off x="0" y="0"/>
            <a:ext cx="7543800" cy="1919287"/>
          </a:xfrm>
          <a:prstGeom prst="rect">
            <a:avLst/>
          </a:prstGeom>
          <a:noFill/>
          <a:ln w="9525">
            <a:noFill/>
          </a:ln>
        </p:spPr>
        <p:txBody>
          <a:bodyPr wrap="square" anchor="t">
            <a:spAutoFit/>
          </a:bodyPr>
          <a:lstStyle/>
          <a:p>
            <a:pPr lvl="0" indent="0" algn="just">
              <a:spcBef>
                <a:spcPct val="50000"/>
              </a:spcBef>
              <a:buClr>
                <a:srgbClr val="000000"/>
              </a:buClr>
            </a:pPr>
            <a:r>
              <a:rPr lang="zh-CN" altLang="en-US" sz="4800" b="1" dirty="0">
                <a:solidFill>
                  <a:schemeClr val="bg1"/>
                </a:solidFill>
                <a:latin typeface="华文中宋" pitchFamily="2" charset="-122"/>
                <a:ea typeface="方正姚体" pitchFamily="2" charset="-122"/>
              </a:rPr>
              <a:t>下列实词你都会解释吗？</a:t>
            </a:r>
          </a:p>
          <a:p>
            <a:pPr lvl="0" indent="0">
              <a:spcBef>
                <a:spcPct val="50000"/>
              </a:spcBef>
            </a:pPr>
            <a:r>
              <a:rPr lang="zh-CN" altLang="en-US" sz="4800" dirty="0">
                <a:solidFill>
                  <a:schemeClr val="bg1"/>
                </a:solidFill>
                <a:latin typeface="方正姚体" pitchFamily="2" charset="-122"/>
                <a:ea typeface="方正姚体" pitchFamily="2" charset="-122"/>
              </a:rPr>
              <a:t> </a:t>
            </a:r>
          </a:p>
        </p:txBody>
      </p:sp>
      <p:sp>
        <p:nvSpPr>
          <p:cNvPr id="70660" name="左大括号 158723"/>
          <p:cNvSpPr/>
          <p:nvPr/>
        </p:nvSpPr>
        <p:spPr>
          <a:xfrm>
            <a:off x="5486400" y="2057400"/>
            <a:ext cx="457200" cy="3124200"/>
          </a:xfrm>
          <a:prstGeom prst="leftBrace">
            <a:avLst>
              <a:gd name="adj1" fmla="val 56912"/>
              <a:gd name="adj2" fmla="val 50000"/>
            </a:avLst>
          </a:prstGeom>
          <a:noFill/>
          <a:ln w="9525" cap="flat" cmpd="sng">
            <a:solidFill>
              <a:schemeClr val="tx1"/>
            </a:solidFill>
            <a:prstDash val="solid"/>
            <a:round/>
            <a:headEnd type="none" w="med" len="med"/>
            <a:tailEnd type="none" w="med" len="med"/>
          </a:ln>
        </p:spPr>
        <p:txBody>
          <a:bodyPr wrap="none" anchor="ctr"/>
          <a:lstStyle/>
          <a:p>
            <a:pPr lvl="0" indent="0" algn="ctr">
              <a:buClr>
                <a:srgbClr val="000000"/>
              </a:buClr>
            </a:pPr>
            <a:endParaRPr lang="zh-CN" altLang="en-US" sz="1800" dirty="0">
              <a:latin typeface="Arial" panose="020B0604020202020204" pitchFamily="34" charset="0"/>
              <a:ea typeface="宋体" panose="02010600030101010101" pitchFamily="2" charset="-122"/>
            </a:endParaRPr>
          </a:p>
        </p:txBody>
      </p:sp>
      <p:sp>
        <p:nvSpPr>
          <p:cNvPr id="158725" name="文本框 158724"/>
          <p:cNvSpPr txBox="1"/>
          <p:nvPr/>
        </p:nvSpPr>
        <p:spPr>
          <a:xfrm>
            <a:off x="4878388" y="4868863"/>
            <a:ext cx="1524000" cy="823912"/>
          </a:xfrm>
          <a:prstGeom prst="rect">
            <a:avLst/>
          </a:prstGeom>
          <a:noFill/>
          <a:ln w="9525">
            <a:noFill/>
          </a:ln>
        </p:spPr>
        <p:txBody>
          <a:bodyPr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消失</a:t>
            </a:r>
            <a:endParaRPr lang="zh-CN" altLang="en-US" sz="4800" b="1">
              <a:solidFill>
                <a:srgbClr val="FFFF00"/>
              </a:solidFill>
              <a:latin typeface="方正姚体" pitchFamily="2" charset="-122"/>
              <a:ea typeface="方正姚体" pitchFamily="2" charset="-122"/>
            </a:endParaRPr>
          </a:p>
        </p:txBody>
      </p:sp>
      <p:sp>
        <p:nvSpPr>
          <p:cNvPr id="70662" name="文本框 158725"/>
          <p:cNvSpPr txBox="1"/>
          <p:nvPr/>
        </p:nvSpPr>
        <p:spPr>
          <a:xfrm>
            <a:off x="6477000" y="5867400"/>
            <a:ext cx="1447800" cy="779463"/>
          </a:xfrm>
          <a:prstGeom prst="rect">
            <a:avLst/>
          </a:prstGeom>
          <a:noFill/>
          <a:ln w="9525">
            <a:noFill/>
          </a:ln>
        </p:spPr>
        <p:txBody>
          <a:bodyPr anchor="t">
            <a:spAutoFit/>
          </a:bodyPr>
          <a:lstStyle/>
          <a:p>
            <a:pPr lvl="0" indent="0">
              <a:spcBef>
                <a:spcPct val="50000"/>
              </a:spcBef>
              <a:buClr>
                <a:srgbClr val="000000"/>
              </a:buClr>
            </a:pPr>
            <a:endParaRPr lang="en-US" altLang="zh-CN" sz="1800" dirty="0">
              <a:latin typeface="方正姚体" pitchFamily="2" charset="-122"/>
              <a:ea typeface="方正姚体" pitchFamily="2" charset="-122"/>
            </a:endParaRPr>
          </a:p>
          <a:p>
            <a:pPr lvl="0" indent="0">
              <a:spcBef>
                <a:spcPct val="50000"/>
              </a:spcBef>
              <a:buClr>
                <a:srgbClr val="000000"/>
              </a:buClr>
            </a:pPr>
            <a:endParaRPr lang="en-US" altLang="zh-CN" sz="1800" dirty="0">
              <a:latin typeface="方正姚体" pitchFamily="2" charset="-122"/>
              <a:ea typeface="方正姚体" pitchFamily="2" charset="-122"/>
            </a:endParaRPr>
          </a:p>
        </p:txBody>
      </p:sp>
      <p:sp>
        <p:nvSpPr>
          <p:cNvPr id="158727" name="矩形 158726"/>
          <p:cNvSpPr/>
          <p:nvPr/>
        </p:nvSpPr>
        <p:spPr>
          <a:xfrm>
            <a:off x="5003800" y="2636838"/>
            <a:ext cx="914400" cy="822325"/>
          </a:xfrm>
          <a:prstGeom prst="rect">
            <a:avLst/>
          </a:prstGeom>
          <a:noFill/>
          <a:ln w="9525">
            <a:noFill/>
          </a:ln>
        </p:spPr>
        <p:txBody>
          <a:bodyPr wrap="square"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极</a:t>
            </a:r>
            <a:r>
              <a:rPr lang="zh-CN" altLang="en-US" sz="3200" dirty="0">
                <a:solidFill>
                  <a:srgbClr val="FF0000"/>
                </a:solidFill>
                <a:latin typeface="方正姚体" pitchFamily="2" charset="-122"/>
                <a:ea typeface="方正姚体" pitchFamily="2" charset="-122"/>
              </a:rPr>
              <a:t> </a:t>
            </a:r>
          </a:p>
        </p:txBody>
      </p:sp>
      <p:sp>
        <p:nvSpPr>
          <p:cNvPr id="158728" name="矩形 158727"/>
          <p:cNvSpPr/>
          <p:nvPr/>
        </p:nvSpPr>
        <p:spPr>
          <a:xfrm>
            <a:off x="3205163" y="1235075"/>
            <a:ext cx="2125662" cy="822325"/>
          </a:xfrm>
          <a:prstGeom prst="rect">
            <a:avLst/>
          </a:prstGeom>
          <a:noFill/>
          <a:ln w="9525">
            <a:noFill/>
          </a:ln>
        </p:spPr>
        <p:txBody>
          <a:bodyPr wrap="square"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早晨</a:t>
            </a:r>
          </a:p>
        </p:txBody>
      </p:sp>
      <p:sp>
        <p:nvSpPr>
          <p:cNvPr id="158729" name="矩形 158728"/>
          <p:cNvSpPr/>
          <p:nvPr/>
        </p:nvSpPr>
        <p:spPr>
          <a:xfrm>
            <a:off x="3336925" y="3711575"/>
            <a:ext cx="4064000" cy="823913"/>
          </a:xfrm>
          <a:prstGeom prst="rect">
            <a:avLst/>
          </a:prstGeom>
          <a:noFill/>
          <a:ln w="9525">
            <a:noFill/>
          </a:ln>
        </p:spPr>
        <p:txBody>
          <a:bodyPr wrap="square" anchor="t">
            <a:spAutoFit/>
          </a:bodyPr>
          <a:lstStyle/>
          <a:p>
            <a:pPr lvl="0" indent="0">
              <a:buClr>
                <a:srgbClr val="000000"/>
              </a:buClr>
            </a:pPr>
            <a:r>
              <a:rPr lang="zh-CN" altLang="en-US" sz="4800" b="1" dirty="0">
                <a:solidFill>
                  <a:srgbClr val="FFFF00"/>
                </a:solidFill>
                <a:latin typeface="方正姚体" pitchFamily="2" charset="-122"/>
                <a:ea typeface="方正姚体" pitchFamily="2" charset="-122"/>
              </a:rPr>
              <a:t>连续不断</a:t>
            </a:r>
          </a:p>
        </p:txBody>
      </p:sp>
      <p:sp>
        <p:nvSpPr>
          <p:cNvPr id="158730" name="矩形 158729"/>
          <p:cNvSpPr/>
          <p:nvPr/>
        </p:nvSpPr>
        <p:spPr>
          <a:xfrm>
            <a:off x="3563938" y="4868863"/>
            <a:ext cx="1403350" cy="823912"/>
          </a:xfrm>
          <a:prstGeom prst="rect">
            <a:avLst/>
          </a:prstGeom>
          <a:noFill/>
          <a:ln w="9525">
            <a:noFill/>
          </a:ln>
        </p:spPr>
        <p:txBody>
          <a:bodyPr wrap="none" anchor="t">
            <a:spAutoFit/>
          </a:bodyPr>
          <a:lstStyle/>
          <a:p>
            <a:pPr lvl="0" indent="0">
              <a:spcBef>
                <a:spcPct val="50000"/>
              </a:spcBef>
              <a:buClr>
                <a:srgbClr val="000000"/>
              </a:buClr>
            </a:pPr>
            <a:r>
              <a:rPr lang="zh-CN" altLang="en-US" sz="4800" b="1" dirty="0">
                <a:solidFill>
                  <a:srgbClr val="FFFF00"/>
                </a:solidFill>
                <a:latin typeface="方正姚体" pitchFamily="2" charset="-122"/>
                <a:ea typeface="方正姚体" pitchFamily="2" charset="-122"/>
              </a:rPr>
              <a:t>婉转</a:t>
            </a:r>
          </a:p>
        </p:txBody>
      </p:sp>
      <p:sp>
        <p:nvSpPr>
          <p:cNvPr id="70667" name="左大括号 158730"/>
          <p:cNvSpPr/>
          <p:nvPr/>
        </p:nvSpPr>
        <p:spPr>
          <a:xfrm>
            <a:off x="381000" y="1066800"/>
            <a:ext cx="609600" cy="4800600"/>
          </a:xfrm>
          <a:prstGeom prst="leftBrace">
            <a:avLst>
              <a:gd name="adj1" fmla="val 65625"/>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87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87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87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87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587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5" grpId="0"/>
      <p:bldP spid="158727" grpId="0"/>
      <p:bldP spid="158728" grpId="0"/>
      <p:bldP spid="158729" grpId="0"/>
      <p:bldP spid="15873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19458" name="文本框 19457"/>
          <p:cNvSpPr txBox="1"/>
          <p:nvPr/>
        </p:nvSpPr>
        <p:spPr>
          <a:xfrm>
            <a:off x="0" y="228600"/>
            <a:ext cx="4648200" cy="1098550"/>
          </a:xfrm>
          <a:prstGeom prst="rect">
            <a:avLst/>
          </a:prstGeom>
          <a:noFill/>
          <a:ln w="9525">
            <a:noFill/>
          </a:ln>
        </p:spPr>
        <p:txBody>
          <a:bodyPr anchor="t">
            <a:spAutoFit/>
          </a:bodyPr>
          <a:lstStyle/>
          <a:p>
            <a:pPr lvl="0" indent="0">
              <a:spcBef>
                <a:spcPct val="50000"/>
              </a:spcBef>
            </a:pPr>
            <a:r>
              <a:rPr lang="zh-CN" altLang="en-US" sz="6600" b="1">
                <a:solidFill>
                  <a:srgbClr val="990033"/>
                </a:solidFill>
                <a:latin typeface="隶书" pitchFamily="49" charset="-122"/>
                <a:ea typeface="隶书" pitchFamily="49" charset="-122"/>
              </a:rPr>
              <a:t>郦</a:t>
            </a:r>
            <a:r>
              <a:rPr lang="zh-CN" altLang="en-US" sz="6600" b="1">
                <a:latin typeface="隶书" pitchFamily="49" charset="-122"/>
                <a:ea typeface="隶书" pitchFamily="49" charset="-122"/>
              </a:rPr>
              <a:t>道元</a:t>
            </a:r>
            <a:r>
              <a:rPr lang="en-US" altLang="zh-CN" sz="6600" b="1">
                <a:latin typeface="隶书" pitchFamily="49" charset="-122"/>
                <a:ea typeface="隶书" pitchFamily="49" charset="-122"/>
              </a:rPr>
              <a:t>lì</a:t>
            </a:r>
          </a:p>
        </p:txBody>
      </p:sp>
      <p:sp>
        <p:nvSpPr>
          <p:cNvPr id="19459" name="文本框 19458"/>
          <p:cNvSpPr txBox="1"/>
          <p:nvPr/>
        </p:nvSpPr>
        <p:spPr>
          <a:xfrm>
            <a:off x="3657600" y="228600"/>
            <a:ext cx="6096000" cy="1098550"/>
          </a:xfrm>
          <a:prstGeom prst="rect">
            <a:avLst/>
          </a:prstGeom>
          <a:noFill/>
          <a:ln w="9525">
            <a:noFill/>
          </a:ln>
        </p:spPr>
        <p:txBody>
          <a:bodyPr anchor="t">
            <a:spAutoFit/>
          </a:bodyPr>
          <a:lstStyle/>
          <a:p>
            <a:pPr lvl="0" indent="0">
              <a:spcBef>
                <a:spcPct val="50000"/>
              </a:spcBef>
            </a:pPr>
            <a:r>
              <a:rPr lang="zh-CN" altLang="en-US" sz="6600" b="1" dirty="0">
                <a:solidFill>
                  <a:srgbClr val="990033"/>
                </a:solidFill>
                <a:latin typeface="隶书" pitchFamily="49" charset="-122"/>
                <a:ea typeface="隶书" pitchFamily="49" charset="-122"/>
              </a:rPr>
              <a:t>阙</a:t>
            </a:r>
            <a:r>
              <a:rPr lang="zh-CN" altLang="en-US" sz="6600" b="1" dirty="0">
                <a:latin typeface="隶书" pitchFamily="49" charset="-122"/>
                <a:ea typeface="隶书" pitchFamily="49" charset="-122"/>
              </a:rPr>
              <a:t>处</a:t>
            </a:r>
            <a:r>
              <a:rPr lang="en-US" altLang="zh-CN" sz="6600" b="1" err="1">
                <a:latin typeface="隶书" pitchFamily="49" charset="-122"/>
                <a:ea typeface="隶书" pitchFamily="49" charset="-122"/>
              </a:rPr>
              <a:t>quē</a:t>
            </a:r>
            <a:r>
              <a:rPr lang="zh-CN" altLang="en-US" sz="6600" b="1" dirty="0">
                <a:latin typeface="隶书" pitchFamily="49" charset="-122"/>
                <a:ea typeface="隶书" pitchFamily="49" charset="-122"/>
              </a:rPr>
              <a:t>同“缺”</a:t>
            </a:r>
          </a:p>
        </p:txBody>
      </p:sp>
      <p:sp>
        <p:nvSpPr>
          <p:cNvPr id="19460" name="文本框 19459"/>
          <p:cNvSpPr txBox="1"/>
          <p:nvPr/>
        </p:nvSpPr>
        <p:spPr>
          <a:xfrm>
            <a:off x="0" y="1219200"/>
            <a:ext cx="9685338" cy="1098550"/>
          </a:xfrm>
          <a:prstGeom prst="rect">
            <a:avLst/>
          </a:prstGeom>
          <a:noFill/>
          <a:ln w="9525">
            <a:noFill/>
          </a:ln>
        </p:spPr>
        <p:txBody>
          <a:bodyPr anchor="t">
            <a:spAutoFit/>
          </a:bodyPr>
          <a:lstStyle/>
          <a:p>
            <a:pPr lvl="0" indent="0">
              <a:spcBef>
                <a:spcPct val="50000"/>
              </a:spcBef>
            </a:pPr>
            <a:r>
              <a:rPr lang="zh-CN" altLang="en-US" sz="6600" b="1">
                <a:solidFill>
                  <a:srgbClr val="990033"/>
                </a:solidFill>
                <a:latin typeface="隶书" pitchFamily="49" charset="-122"/>
                <a:ea typeface="隶书" pitchFamily="49" charset="-122"/>
              </a:rPr>
              <a:t>重</a:t>
            </a:r>
            <a:r>
              <a:rPr lang="zh-CN" altLang="en-US" sz="6600" b="1" err="1">
                <a:latin typeface="隶书" pitchFamily="49" charset="-122"/>
                <a:ea typeface="隶书" pitchFamily="49" charset="-122"/>
              </a:rPr>
              <a:t>岩</a:t>
            </a:r>
            <a:r>
              <a:rPr lang="en-US" altLang="zh-CN" sz="6600" b="1" err="1">
                <a:latin typeface="隶书" pitchFamily="49" charset="-122"/>
                <a:ea typeface="隶书" pitchFamily="49" charset="-122"/>
              </a:rPr>
              <a:t>chóng</a:t>
            </a:r>
            <a:r>
              <a:rPr lang="zh-CN" altLang="en-US" sz="6600" b="1" dirty="0">
                <a:solidFill>
                  <a:srgbClr val="990033"/>
                </a:solidFill>
                <a:latin typeface="隶书" pitchFamily="49" charset="-122"/>
                <a:ea typeface="隶书" pitchFamily="49" charset="-122"/>
              </a:rPr>
              <a:t>叠嶂</a:t>
            </a:r>
            <a:r>
              <a:rPr lang="en-US" altLang="zh-CN" sz="6600" b="1" err="1">
                <a:latin typeface="隶书" pitchFamily="49" charset="-122"/>
                <a:ea typeface="隶书" pitchFamily="49" charset="-122"/>
              </a:rPr>
              <a:t>diézhàng</a:t>
            </a:r>
            <a:endParaRPr lang="en-US" altLang="zh-CN" sz="6600" b="1">
              <a:latin typeface="隶书" pitchFamily="49" charset="-122"/>
              <a:ea typeface="隶书" pitchFamily="49" charset="-122"/>
            </a:endParaRPr>
          </a:p>
        </p:txBody>
      </p:sp>
      <p:sp>
        <p:nvSpPr>
          <p:cNvPr id="19461" name="文本框 19460"/>
          <p:cNvSpPr txBox="1"/>
          <p:nvPr/>
        </p:nvSpPr>
        <p:spPr>
          <a:xfrm>
            <a:off x="0" y="2286000"/>
            <a:ext cx="5334000" cy="1098550"/>
          </a:xfrm>
          <a:prstGeom prst="rect">
            <a:avLst/>
          </a:prstGeom>
          <a:noFill/>
          <a:ln w="9525">
            <a:noFill/>
          </a:ln>
        </p:spPr>
        <p:txBody>
          <a:bodyPr anchor="t">
            <a:spAutoFit/>
          </a:bodyPr>
          <a:lstStyle/>
          <a:p>
            <a:pPr lvl="0" indent="0">
              <a:spcBef>
                <a:spcPct val="50000"/>
              </a:spcBef>
            </a:pPr>
            <a:r>
              <a:rPr lang="zh-CN" altLang="en-US" sz="6600" b="1">
                <a:solidFill>
                  <a:srgbClr val="990033"/>
                </a:solidFill>
                <a:latin typeface="Times New Roman" panose="02020603050405020304" pitchFamily="18" charset="0"/>
                <a:ea typeface="隶书" pitchFamily="49" charset="-122"/>
              </a:rPr>
              <a:t>曦</a:t>
            </a:r>
            <a:r>
              <a:rPr lang="zh-CN" altLang="en-US" sz="6600" b="1" dirty="0">
                <a:latin typeface="Times New Roman" panose="02020603050405020304" pitchFamily="18" charset="0"/>
                <a:ea typeface="隶书" pitchFamily="49" charset="-122"/>
              </a:rPr>
              <a:t>月：</a:t>
            </a:r>
            <a:r>
              <a:rPr lang="en-US" altLang="zh-CN" sz="6600" b="1">
                <a:latin typeface="Times New Roman" panose="02020603050405020304" pitchFamily="18" charset="0"/>
                <a:ea typeface="隶书" pitchFamily="49" charset="-122"/>
              </a:rPr>
              <a:t>xī</a:t>
            </a:r>
          </a:p>
        </p:txBody>
      </p:sp>
      <p:sp>
        <p:nvSpPr>
          <p:cNvPr id="19462" name="文本框 19461"/>
          <p:cNvSpPr txBox="1"/>
          <p:nvPr/>
        </p:nvSpPr>
        <p:spPr>
          <a:xfrm>
            <a:off x="4356100" y="2286000"/>
            <a:ext cx="5245100" cy="1098550"/>
          </a:xfrm>
          <a:prstGeom prst="rect">
            <a:avLst/>
          </a:prstGeom>
          <a:noFill/>
          <a:ln w="9525">
            <a:noFill/>
          </a:ln>
        </p:spPr>
        <p:txBody>
          <a:bodyPr anchor="t">
            <a:spAutoFit/>
          </a:bodyPr>
          <a:lstStyle/>
          <a:p>
            <a:pPr lvl="0" indent="0">
              <a:spcBef>
                <a:spcPct val="50000"/>
              </a:spcBef>
            </a:pPr>
            <a:r>
              <a:rPr lang="zh-CN" altLang="en-US" sz="6600" b="1">
                <a:latin typeface="Times New Roman" panose="02020603050405020304" pitchFamily="18" charset="0"/>
                <a:ea typeface="隶书" pitchFamily="49" charset="-122"/>
              </a:rPr>
              <a:t>沿</a:t>
            </a:r>
            <a:r>
              <a:rPr lang="zh-CN" altLang="en-US" sz="6600" b="1" dirty="0">
                <a:solidFill>
                  <a:srgbClr val="990033"/>
                </a:solidFill>
                <a:latin typeface="Times New Roman" panose="02020603050405020304" pitchFamily="18" charset="0"/>
                <a:ea typeface="隶书" pitchFamily="49" charset="-122"/>
              </a:rPr>
              <a:t>溯：</a:t>
            </a:r>
            <a:r>
              <a:rPr lang="en-US" altLang="zh-CN" sz="6600" b="1">
                <a:latin typeface="Times New Roman" panose="02020603050405020304" pitchFamily="18" charset="0"/>
                <a:ea typeface="隶书" pitchFamily="49" charset="-122"/>
              </a:rPr>
              <a:t>sù </a:t>
            </a:r>
            <a:endParaRPr lang="en-US" altLang="zh-CN" sz="6600" b="1">
              <a:latin typeface="隶书" pitchFamily="49" charset="-122"/>
              <a:ea typeface="隶书" pitchFamily="49" charset="-122"/>
            </a:endParaRPr>
          </a:p>
        </p:txBody>
      </p:sp>
      <p:sp>
        <p:nvSpPr>
          <p:cNvPr id="19463" name="文本框 19462"/>
          <p:cNvSpPr txBox="1"/>
          <p:nvPr/>
        </p:nvSpPr>
        <p:spPr>
          <a:xfrm>
            <a:off x="0" y="3276600"/>
            <a:ext cx="8915400" cy="1098550"/>
          </a:xfrm>
          <a:prstGeom prst="rect">
            <a:avLst/>
          </a:prstGeom>
          <a:noFill/>
          <a:ln w="9525">
            <a:noFill/>
          </a:ln>
        </p:spPr>
        <p:txBody>
          <a:bodyPr anchor="t">
            <a:spAutoFit/>
          </a:bodyPr>
          <a:lstStyle/>
          <a:p>
            <a:pPr lvl="0" indent="0">
              <a:spcBef>
                <a:spcPct val="50000"/>
              </a:spcBef>
            </a:pPr>
            <a:r>
              <a:rPr lang="zh-CN" altLang="en-US" sz="6600" b="1">
                <a:latin typeface="Times New Roman" panose="02020603050405020304" pitchFamily="18" charset="0"/>
                <a:ea typeface="隶书" pitchFamily="49" charset="-122"/>
              </a:rPr>
              <a:t>素</a:t>
            </a:r>
            <a:r>
              <a:rPr lang="zh-CN" altLang="en-US" sz="6600" b="1" dirty="0">
                <a:solidFill>
                  <a:srgbClr val="990033"/>
                </a:solidFill>
                <a:latin typeface="Times New Roman" panose="02020603050405020304" pitchFamily="18" charset="0"/>
                <a:ea typeface="隶书" pitchFamily="49" charset="-122"/>
              </a:rPr>
              <a:t>湍：</a:t>
            </a:r>
            <a:r>
              <a:rPr lang="en-US" altLang="zh-CN" sz="6600" b="1" err="1">
                <a:solidFill>
                  <a:schemeClr val="tx2"/>
                </a:solidFill>
                <a:latin typeface="Times New Roman" panose="02020603050405020304" pitchFamily="18" charset="0"/>
                <a:ea typeface="隶书" pitchFamily="49" charset="-122"/>
              </a:rPr>
              <a:t>tuān</a:t>
            </a:r>
            <a:endParaRPr lang="en-US" altLang="zh-CN" sz="6600" b="1">
              <a:latin typeface="Times New Roman" panose="02020603050405020304" pitchFamily="18" charset="0"/>
              <a:ea typeface="隶书" pitchFamily="49" charset="-122"/>
            </a:endParaRPr>
          </a:p>
        </p:txBody>
      </p:sp>
      <p:sp>
        <p:nvSpPr>
          <p:cNvPr id="19464" name="文本框 19463"/>
          <p:cNvSpPr txBox="1"/>
          <p:nvPr/>
        </p:nvSpPr>
        <p:spPr>
          <a:xfrm>
            <a:off x="4953000" y="3352800"/>
            <a:ext cx="6629400" cy="1098550"/>
          </a:xfrm>
          <a:prstGeom prst="rect">
            <a:avLst/>
          </a:prstGeom>
          <a:noFill/>
          <a:ln w="9525">
            <a:noFill/>
          </a:ln>
        </p:spPr>
        <p:txBody>
          <a:bodyPr anchor="t">
            <a:spAutoFit/>
          </a:bodyPr>
          <a:lstStyle/>
          <a:p>
            <a:pPr lvl="0" indent="0">
              <a:spcBef>
                <a:spcPct val="50000"/>
              </a:spcBef>
            </a:pPr>
            <a:r>
              <a:rPr lang="zh-CN" altLang="en-US" sz="6600" b="1" dirty="0">
                <a:latin typeface="Times New Roman" panose="02020603050405020304" pitchFamily="18" charset="0"/>
                <a:ea typeface="隶书" pitchFamily="49" charset="-122"/>
              </a:rPr>
              <a:t>绝</a:t>
            </a:r>
            <a:r>
              <a:rPr lang="zh-CN" altLang="en-US" sz="6600" b="1" dirty="0">
                <a:solidFill>
                  <a:srgbClr val="990033"/>
                </a:solidFill>
                <a:latin typeface="Times New Roman" panose="02020603050405020304" pitchFamily="18" charset="0"/>
                <a:ea typeface="隶书" pitchFamily="49" charset="-122"/>
              </a:rPr>
              <a:t>巘：</a:t>
            </a:r>
            <a:r>
              <a:rPr lang="en-US" altLang="zh-CN" sz="6600" b="1">
                <a:latin typeface="Times New Roman" panose="02020603050405020304" pitchFamily="18" charset="0"/>
                <a:ea typeface="宋体" panose="02010600030101010101" pitchFamily="2" charset="-122"/>
              </a:rPr>
              <a:t>yǎn</a:t>
            </a:r>
            <a:endParaRPr lang="en-US" altLang="zh-CN" sz="6600" b="1">
              <a:latin typeface="Times New Roman" panose="02020603050405020304" pitchFamily="18" charset="0"/>
              <a:ea typeface="隶书" pitchFamily="49" charset="-122"/>
            </a:endParaRPr>
          </a:p>
        </p:txBody>
      </p:sp>
      <p:sp>
        <p:nvSpPr>
          <p:cNvPr id="19465" name="文本框 19464"/>
          <p:cNvSpPr txBox="1"/>
          <p:nvPr/>
        </p:nvSpPr>
        <p:spPr>
          <a:xfrm>
            <a:off x="0" y="4267200"/>
            <a:ext cx="6477000" cy="1098550"/>
          </a:xfrm>
          <a:prstGeom prst="rect">
            <a:avLst/>
          </a:prstGeom>
          <a:noFill/>
          <a:ln w="9525">
            <a:noFill/>
          </a:ln>
        </p:spPr>
        <p:txBody>
          <a:bodyPr anchor="t">
            <a:spAutoFit/>
          </a:bodyPr>
          <a:lstStyle/>
          <a:p>
            <a:pPr lvl="0" indent="0">
              <a:spcBef>
                <a:spcPct val="50000"/>
              </a:spcBef>
            </a:pPr>
            <a:r>
              <a:rPr lang="zh-CN" altLang="en-US" sz="6600" b="1">
                <a:latin typeface="Times New Roman" panose="02020603050405020304" pitchFamily="18" charset="0"/>
                <a:ea typeface="隶书" pitchFamily="49" charset="-122"/>
              </a:rPr>
              <a:t>长</a:t>
            </a:r>
            <a:r>
              <a:rPr lang="zh-CN" altLang="en-US" sz="6600" b="1" dirty="0">
                <a:solidFill>
                  <a:srgbClr val="990033"/>
                </a:solidFill>
                <a:latin typeface="Times New Roman" panose="02020603050405020304" pitchFamily="18" charset="0"/>
                <a:ea typeface="隶书" pitchFamily="49" charset="-122"/>
              </a:rPr>
              <a:t>啸：</a:t>
            </a:r>
            <a:r>
              <a:rPr lang="en-US" altLang="zh-CN" sz="6600" b="1" err="1">
                <a:latin typeface="Times New Roman" panose="02020603050405020304" pitchFamily="18" charset="0"/>
                <a:ea typeface="隶书" pitchFamily="49" charset="-122"/>
              </a:rPr>
              <a:t>xiào</a:t>
            </a:r>
            <a:endParaRPr lang="en-US" altLang="zh-CN" sz="6600" b="1">
              <a:latin typeface="Times New Roman" panose="02020603050405020304" pitchFamily="18" charset="0"/>
              <a:ea typeface="隶书" pitchFamily="49" charset="-122"/>
            </a:endParaRPr>
          </a:p>
        </p:txBody>
      </p:sp>
      <p:sp>
        <p:nvSpPr>
          <p:cNvPr id="19466" name="文本框 19465"/>
          <p:cNvSpPr txBox="1"/>
          <p:nvPr/>
        </p:nvSpPr>
        <p:spPr>
          <a:xfrm>
            <a:off x="4876800" y="4267200"/>
            <a:ext cx="9067800" cy="1098550"/>
          </a:xfrm>
          <a:prstGeom prst="rect">
            <a:avLst/>
          </a:prstGeom>
          <a:noFill/>
          <a:ln w="9525">
            <a:noFill/>
          </a:ln>
        </p:spPr>
        <p:txBody>
          <a:bodyPr anchor="t">
            <a:spAutoFit/>
          </a:bodyPr>
          <a:lstStyle/>
          <a:p>
            <a:pPr lvl="0" indent="0">
              <a:spcBef>
                <a:spcPct val="50000"/>
              </a:spcBef>
            </a:pPr>
            <a:r>
              <a:rPr lang="zh-CN" altLang="en-US" sz="6600" b="1">
                <a:solidFill>
                  <a:srgbClr val="990033"/>
                </a:solidFill>
                <a:latin typeface="隶书" pitchFamily="49" charset="-122"/>
                <a:ea typeface="隶书" pitchFamily="49" charset="-122"/>
              </a:rPr>
              <a:t>属</a:t>
            </a:r>
            <a:r>
              <a:rPr lang="zh-CN" altLang="en-US" sz="6600" b="1" dirty="0">
                <a:latin typeface="隶书" pitchFamily="49" charset="-122"/>
                <a:ea typeface="隶书" pitchFamily="49" charset="-122"/>
              </a:rPr>
              <a:t>引：</a:t>
            </a:r>
            <a:r>
              <a:rPr lang="en-US" altLang="zh-CN" sz="6600" b="1" err="1">
                <a:latin typeface="隶书" pitchFamily="49" charset="-122"/>
                <a:ea typeface="隶书" pitchFamily="49" charset="-122"/>
              </a:rPr>
              <a:t>zhǔ</a:t>
            </a:r>
            <a:endParaRPr lang="en-US" altLang="zh-CN" sz="6600" b="1">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blinds(horizontal)">
                                      <p:cBhvr>
                                        <p:cTn id="12" dur="500"/>
                                        <p:tgtEl>
                                          <p:spTgt spid="1945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blinds(horizontal)">
                                      <p:cBhvr>
                                        <p:cTn id="17" dur="500"/>
                                        <p:tgtEl>
                                          <p:spTgt spid="1946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61"/>
                                        </p:tgtEl>
                                        <p:attrNameLst>
                                          <p:attrName>style.visibility</p:attrName>
                                        </p:attrNameLst>
                                      </p:cBhvr>
                                      <p:to>
                                        <p:strVal val="visible"/>
                                      </p:to>
                                    </p:set>
                                    <p:animEffect transition="in" filter="blinds(horizontal)">
                                      <p:cBhvr>
                                        <p:cTn id="22" dur="500"/>
                                        <p:tgtEl>
                                          <p:spTgt spid="1946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462"/>
                                        </p:tgtEl>
                                        <p:attrNameLst>
                                          <p:attrName>style.visibility</p:attrName>
                                        </p:attrNameLst>
                                      </p:cBhvr>
                                      <p:to>
                                        <p:strVal val="visible"/>
                                      </p:to>
                                    </p:set>
                                    <p:animEffect transition="in" filter="blinds(horizontal)">
                                      <p:cBhvr>
                                        <p:cTn id="27" dur="500"/>
                                        <p:tgtEl>
                                          <p:spTgt spid="1946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linds(horizontal)">
                                      <p:cBhvr>
                                        <p:cTn id="32" dur="500"/>
                                        <p:tgtEl>
                                          <p:spTgt spid="1946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464"/>
                                        </p:tgtEl>
                                        <p:attrNameLst>
                                          <p:attrName>style.visibility</p:attrName>
                                        </p:attrNameLst>
                                      </p:cBhvr>
                                      <p:to>
                                        <p:strVal val="visible"/>
                                      </p:to>
                                    </p:set>
                                    <p:animEffect transition="in" filter="blinds(horizontal)">
                                      <p:cBhvr>
                                        <p:cTn id="37" dur="500"/>
                                        <p:tgtEl>
                                          <p:spTgt spid="1946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465"/>
                                        </p:tgtEl>
                                        <p:attrNameLst>
                                          <p:attrName>style.visibility</p:attrName>
                                        </p:attrNameLst>
                                      </p:cBhvr>
                                      <p:to>
                                        <p:strVal val="visible"/>
                                      </p:to>
                                    </p:set>
                                    <p:animEffect transition="in" filter="blinds(horizontal)">
                                      <p:cBhvr>
                                        <p:cTn id="42" dur="500"/>
                                        <p:tgtEl>
                                          <p:spTgt spid="1946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466"/>
                                        </p:tgtEl>
                                        <p:attrNameLst>
                                          <p:attrName>style.visibility</p:attrName>
                                        </p:attrNameLst>
                                      </p:cBhvr>
                                      <p:to>
                                        <p:strVal val="visible"/>
                                      </p:to>
                                    </p:set>
                                    <p:animEffect transition="in" filter="blinds(horizontal)">
                                      <p:cBhvr>
                                        <p:cTn id="47"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P spid="19460" grpId="0"/>
      <p:bldP spid="19461" grpId="0"/>
      <p:bldP spid="19462" grpId="0"/>
      <p:bldP spid="19463" grpId="0"/>
      <p:bldP spid="19464" grpId="0"/>
      <p:bldP spid="19465" grpId="0"/>
      <p:bldP spid="1946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99FF"/>
            </a:gs>
          </a:gsLst>
          <a:lin ang="2700000" scaled="1"/>
          <a:tileRect/>
        </a:gradFill>
        <a:effectLst/>
      </p:bgPr>
    </p:bg>
    <p:spTree>
      <p:nvGrpSpPr>
        <p:cNvPr id="1" name=""/>
        <p:cNvGrpSpPr/>
        <p:nvPr/>
      </p:nvGrpSpPr>
      <p:grpSpPr>
        <a:xfrm>
          <a:off x="0" y="0"/>
          <a:ext cx="0" cy="0"/>
          <a:chOff x="0" y="0"/>
          <a:chExt cx="0" cy="0"/>
        </a:xfrm>
      </p:grpSpPr>
      <p:sp>
        <p:nvSpPr>
          <p:cNvPr id="34818" name="标题 34817"/>
          <p:cNvSpPr>
            <a:spLocks noGrp="1"/>
          </p:cNvSpPr>
          <p:nvPr>
            <p:ph type="title"/>
          </p:nvPr>
        </p:nvSpPr>
        <p:spPr>
          <a:xfrm>
            <a:off x="-396875" y="0"/>
            <a:ext cx="9721850" cy="2209800"/>
          </a:xfrm>
          <a:ln/>
        </p:spPr>
        <p:txBody>
          <a:bodyPr anchor="ctr"/>
          <a:lstStyle/>
          <a:p>
            <a:pPr>
              <a:lnSpc>
                <a:spcPct val="115000"/>
              </a:lnSpc>
            </a:pPr>
            <a:r>
              <a:rPr lang="zh-CN" altLang="en-US" sz="6000" b="1" dirty="0">
                <a:solidFill>
                  <a:srgbClr val="990033"/>
                </a:solidFill>
              </a:rPr>
              <a:t>问题：</a:t>
            </a:r>
            <a:br>
              <a:rPr lang="zh-CN" altLang="en-US" sz="6000" b="1" dirty="0">
                <a:solidFill>
                  <a:srgbClr val="990033"/>
                </a:solidFill>
              </a:rPr>
            </a:br>
            <a:r>
              <a:rPr lang="zh-CN" altLang="en-US" sz="6000" b="1" dirty="0"/>
              <a:t>作者描写了三峡哪些景观？</a:t>
            </a:r>
            <a:endParaRPr lang="zh-CN" altLang="en-US" sz="6000" b="1"/>
          </a:p>
        </p:txBody>
      </p:sp>
      <p:sp>
        <p:nvSpPr>
          <p:cNvPr id="34819" name="内容占位符 34818"/>
          <p:cNvSpPr>
            <a:spLocks noGrp="1"/>
          </p:cNvSpPr>
          <p:nvPr>
            <p:ph idx="1"/>
          </p:nvPr>
        </p:nvSpPr>
        <p:spPr>
          <a:xfrm>
            <a:off x="0" y="2286000"/>
            <a:ext cx="9144000" cy="4572000"/>
          </a:xfrm>
          <a:ln/>
        </p:spPr>
        <p:txBody>
          <a:bodyPr anchor="t"/>
          <a:lstStyle/>
          <a:p>
            <a:r>
              <a:rPr lang="en-US" altLang="zh-CN" sz="6000" b="1" dirty="0"/>
              <a:t>1</a:t>
            </a:r>
            <a:r>
              <a:rPr lang="zh-CN" altLang="en-US" sz="6000" b="1" dirty="0"/>
              <a:t>、两岸的山</a:t>
            </a:r>
          </a:p>
          <a:p>
            <a:r>
              <a:rPr lang="en-US" altLang="zh-CN" sz="6000" b="1" dirty="0"/>
              <a:t>2</a:t>
            </a:r>
            <a:r>
              <a:rPr lang="zh-CN" altLang="en-US" sz="6000" b="1" dirty="0"/>
              <a:t>、夏季的水</a:t>
            </a:r>
          </a:p>
          <a:p>
            <a:r>
              <a:rPr lang="en-US" altLang="zh-CN" sz="6000" b="1" dirty="0"/>
              <a:t>3</a:t>
            </a:r>
            <a:r>
              <a:rPr lang="zh-CN" altLang="en-US" sz="6000" b="1" dirty="0"/>
              <a:t>、春冬的景色</a:t>
            </a:r>
          </a:p>
          <a:p>
            <a:r>
              <a:rPr lang="en-US" altLang="zh-CN" sz="6000" b="1" dirty="0"/>
              <a:t>4</a:t>
            </a:r>
            <a:r>
              <a:rPr lang="zh-CN" altLang="en-US" sz="6000" b="1" dirty="0"/>
              <a:t>、秋天的景象</a:t>
            </a:r>
            <a:endParaRPr lang="zh-CN" altLang="en-US"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linds(horizontal)">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4819">
                                            <p:txEl>
                                              <p:pRg st="0" end="0"/>
                                            </p:txEl>
                                          </p:spTgt>
                                        </p:tgtEl>
                                        <p:attrNameLst>
                                          <p:attrName>style.visibility</p:attrName>
                                        </p:attrNameLst>
                                      </p:cBhvr>
                                      <p:to>
                                        <p:strVal val="visible"/>
                                      </p:to>
                                    </p:set>
                                    <p:animEffect transition="in" filter="wipe(up)">
                                      <p:cBhvr>
                                        <p:cTn id="12" dur="500"/>
                                        <p:tgtEl>
                                          <p:spTgt spid="348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4819">
                                            <p:txEl>
                                              <p:pRg st="1" end="1"/>
                                            </p:txEl>
                                          </p:spTgt>
                                        </p:tgtEl>
                                        <p:attrNameLst>
                                          <p:attrName>style.visibility</p:attrName>
                                        </p:attrNameLst>
                                      </p:cBhvr>
                                      <p:to>
                                        <p:strVal val="visible"/>
                                      </p:to>
                                    </p:set>
                                    <p:animEffect transition="in" filter="wipe(up)">
                                      <p:cBhvr>
                                        <p:cTn id="17" dur="500"/>
                                        <p:tgtEl>
                                          <p:spTgt spid="348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4819">
                                            <p:txEl>
                                              <p:pRg st="2" end="2"/>
                                            </p:txEl>
                                          </p:spTgt>
                                        </p:tgtEl>
                                        <p:attrNameLst>
                                          <p:attrName>style.visibility</p:attrName>
                                        </p:attrNameLst>
                                      </p:cBhvr>
                                      <p:to>
                                        <p:strVal val="visible"/>
                                      </p:to>
                                    </p:set>
                                    <p:animEffect transition="in" filter="wipe(up)">
                                      <p:cBhvr>
                                        <p:cTn id="22" dur="500"/>
                                        <p:tgtEl>
                                          <p:spTgt spid="348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4819">
                                            <p:txEl>
                                              <p:pRg st="3" end="3"/>
                                            </p:txEl>
                                          </p:spTgt>
                                        </p:tgtEl>
                                        <p:attrNameLst>
                                          <p:attrName>style.visibility</p:attrName>
                                        </p:attrNameLst>
                                      </p:cBhvr>
                                      <p:to>
                                        <p:strVal val="visible"/>
                                      </p:to>
                                    </p:set>
                                    <p:animEffect transition="in" filter="wipe(up)">
                                      <p:cBhvr>
                                        <p:cTn id="27" dur="500"/>
                                        <p:tgtEl>
                                          <p:spTgt spid="348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99CCFF"/>
            </a:gs>
          </a:gsLst>
          <a:lin ang="2700000" scaled="1"/>
          <a:tileRect/>
        </a:gradFill>
        <a:effectLst/>
      </p:bgPr>
    </p:bg>
    <p:spTree>
      <p:nvGrpSpPr>
        <p:cNvPr id="1" name=""/>
        <p:cNvGrpSpPr/>
        <p:nvPr/>
      </p:nvGrpSpPr>
      <p:grpSpPr>
        <a:xfrm>
          <a:off x="0" y="0"/>
          <a:ext cx="0" cy="0"/>
          <a:chOff x="0" y="0"/>
          <a:chExt cx="0" cy="0"/>
        </a:xfrm>
      </p:grpSpPr>
      <p:sp>
        <p:nvSpPr>
          <p:cNvPr id="12290" name="文本框 12289"/>
          <p:cNvSpPr txBox="1"/>
          <p:nvPr/>
        </p:nvSpPr>
        <p:spPr>
          <a:xfrm>
            <a:off x="0" y="1752600"/>
            <a:ext cx="5364163" cy="1098550"/>
          </a:xfrm>
          <a:prstGeom prst="rect">
            <a:avLst/>
          </a:prstGeom>
          <a:noFill/>
          <a:ln w="9525">
            <a:noFill/>
          </a:ln>
        </p:spPr>
        <p:txBody>
          <a:bodyPr anchor="t">
            <a:spAutoFit/>
          </a:bodyPr>
          <a:lstStyle/>
          <a:p>
            <a:pPr lvl="0" indent="0"/>
            <a:r>
              <a:rPr lang="zh-CN" altLang="en-US" sz="6600" b="1" dirty="0">
                <a:solidFill>
                  <a:srgbClr val="990033"/>
                </a:solidFill>
                <a:latin typeface="Times New Roman" panose="02020603050405020304" pitchFamily="18" charset="0"/>
                <a:ea typeface="隶书" pitchFamily="49" charset="-122"/>
              </a:rPr>
              <a:t>略</a:t>
            </a:r>
            <a:r>
              <a:rPr lang="zh-CN" altLang="en-US" sz="6600" b="1" dirty="0">
                <a:latin typeface="Times New Roman" panose="02020603050405020304" pitchFamily="18" charset="0"/>
                <a:ea typeface="隶书" pitchFamily="49" charset="-122"/>
              </a:rPr>
              <a:t>无</a:t>
            </a:r>
            <a:r>
              <a:rPr lang="zh-CN" altLang="en-US" sz="6600" b="1" dirty="0">
                <a:solidFill>
                  <a:srgbClr val="990033"/>
                </a:solidFill>
                <a:latin typeface="Times New Roman" panose="02020603050405020304" pitchFamily="18" charset="0"/>
                <a:ea typeface="隶书" pitchFamily="49" charset="-122"/>
              </a:rPr>
              <a:t>阙</a:t>
            </a:r>
            <a:r>
              <a:rPr lang="zh-CN" altLang="en-US" sz="6600" b="1" dirty="0">
                <a:latin typeface="Times New Roman" panose="02020603050405020304" pitchFamily="18" charset="0"/>
                <a:ea typeface="隶书" pitchFamily="49" charset="-122"/>
              </a:rPr>
              <a:t>处：</a:t>
            </a:r>
            <a:endParaRPr lang="zh-CN" altLang="en-US" sz="6600" b="1">
              <a:latin typeface="Times New Roman" panose="02020603050405020304" pitchFamily="18" charset="0"/>
              <a:ea typeface="宋体" panose="02010600030101010101" pitchFamily="2" charset="-122"/>
            </a:endParaRPr>
          </a:p>
        </p:txBody>
      </p:sp>
      <p:sp>
        <p:nvSpPr>
          <p:cNvPr id="12291" name="文本框 12290"/>
          <p:cNvSpPr txBox="1"/>
          <p:nvPr/>
        </p:nvSpPr>
        <p:spPr>
          <a:xfrm>
            <a:off x="2514600" y="2895600"/>
            <a:ext cx="7086600" cy="1006475"/>
          </a:xfrm>
          <a:prstGeom prst="rect">
            <a:avLst/>
          </a:prstGeom>
          <a:noFill/>
          <a:ln w="9525">
            <a:noFill/>
          </a:ln>
        </p:spPr>
        <p:txBody>
          <a:bodyPr anchor="t">
            <a:spAutoFit/>
          </a:bodyPr>
          <a:lstStyle/>
          <a:p>
            <a:pPr lvl="0" indent="0"/>
            <a:r>
              <a:rPr lang="zh-CN" altLang="en-US" sz="6000" b="1" dirty="0">
                <a:solidFill>
                  <a:srgbClr val="990033"/>
                </a:solidFill>
                <a:latin typeface="Times New Roman" panose="02020603050405020304" pitchFamily="18" charset="0"/>
                <a:ea typeface="隶书" pitchFamily="49" charset="-122"/>
              </a:rPr>
              <a:t>阙，同“缺”中断</a:t>
            </a:r>
            <a:endParaRPr lang="zh-CN" altLang="en-US" sz="6000" b="1">
              <a:latin typeface="Times New Roman" panose="02020603050405020304" pitchFamily="18" charset="0"/>
              <a:ea typeface="宋体" panose="02010600030101010101" pitchFamily="2" charset="-122"/>
            </a:endParaRPr>
          </a:p>
        </p:txBody>
      </p:sp>
      <p:sp>
        <p:nvSpPr>
          <p:cNvPr id="12293" name="文本框 12292"/>
          <p:cNvSpPr txBox="1"/>
          <p:nvPr/>
        </p:nvSpPr>
        <p:spPr>
          <a:xfrm>
            <a:off x="3886200" y="1828800"/>
            <a:ext cx="5257800" cy="1006475"/>
          </a:xfrm>
          <a:prstGeom prst="rect">
            <a:avLst/>
          </a:prstGeom>
          <a:noFill/>
          <a:ln w="9525">
            <a:noFill/>
          </a:ln>
        </p:spPr>
        <p:txBody>
          <a:bodyPr anchor="t">
            <a:spAutoFit/>
          </a:bodyPr>
          <a:lstStyle/>
          <a:p>
            <a:pPr lvl="0" indent="0"/>
            <a:r>
              <a:rPr lang="zh-CN" altLang="en-US" sz="6000" b="1" dirty="0">
                <a:solidFill>
                  <a:srgbClr val="990033"/>
                </a:solidFill>
                <a:latin typeface="Times New Roman" panose="02020603050405020304" pitchFamily="18" charset="0"/>
                <a:ea typeface="隶书" pitchFamily="49" charset="-122"/>
              </a:rPr>
              <a:t>略，完全；</a:t>
            </a:r>
            <a:endParaRPr lang="zh-CN" altLang="en-US" sz="6000" b="1">
              <a:latin typeface="Times New Roman" panose="02020603050405020304" pitchFamily="18" charset="0"/>
              <a:ea typeface="宋体" panose="02010600030101010101" pitchFamily="2" charset="-122"/>
            </a:endParaRPr>
          </a:p>
        </p:txBody>
      </p:sp>
      <p:sp>
        <p:nvSpPr>
          <p:cNvPr id="12294" name="文本框 12293"/>
          <p:cNvSpPr txBox="1"/>
          <p:nvPr/>
        </p:nvSpPr>
        <p:spPr>
          <a:xfrm>
            <a:off x="0" y="4191000"/>
            <a:ext cx="6732588" cy="1098550"/>
          </a:xfrm>
          <a:prstGeom prst="rect">
            <a:avLst/>
          </a:prstGeom>
          <a:noFill/>
          <a:ln w="9525">
            <a:noFill/>
          </a:ln>
        </p:spPr>
        <p:txBody>
          <a:bodyPr anchor="t">
            <a:spAutoFit/>
          </a:bodyPr>
          <a:lstStyle/>
          <a:p>
            <a:pPr lvl="0" indent="0"/>
            <a:r>
              <a:rPr lang="zh-CN" altLang="en-US" sz="6600" b="1" dirty="0">
                <a:solidFill>
                  <a:srgbClr val="990033"/>
                </a:solidFill>
                <a:latin typeface="Times New Roman" panose="02020603050405020304" pitchFamily="18" charset="0"/>
                <a:ea typeface="隶书" pitchFamily="49" charset="-122"/>
              </a:rPr>
              <a:t>自</a:t>
            </a:r>
            <a:r>
              <a:rPr lang="zh-CN" altLang="en-US" sz="6600" b="1" dirty="0">
                <a:latin typeface="Times New Roman" panose="02020603050405020304" pitchFamily="18" charset="0"/>
                <a:ea typeface="隶书" pitchFamily="49" charset="-122"/>
              </a:rPr>
              <a:t>非亭午夜分：</a:t>
            </a:r>
            <a:endParaRPr lang="zh-CN" altLang="en-US" sz="6600" b="1">
              <a:latin typeface="Times New Roman" panose="02020603050405020304" pitchFamily="18" charset="0"/>
              <a:ea typeface="宋体" panose="02010600030101010101" pitchFamily="2" charset="-122"/>
            </a:endParaRPr>
          </a:p>
        </p:txBody>
      </p:sp>
      <p:sp>
        <p:nvSpPr>
          <p:cNvPr id="12295" name="文本框 12294"/>
          <p:cNvSpPr txBox="1"/>
          <p:nvPr/>
        </p:nvSpPr>
        <p:spPr>
          <a:xfrm>
            <a:off x="5638800" y="4267200"/>
            <a:ext cx="3505200" cy="1006475"/>
          </a:xfrm>
          <a:prstGeom prst="rect">
            <a:avLst/>
          </a:prstGeom>
          <a:noFill/>
          <a:ln w="9525">
            <a:noFill/>
          </a:ln>
        </p:spPr>
        <p:txBody>
          <a:bodyPr anchor="t">
            <a:spAutoFit/>
          </a:bodyPr>
          <a:lstStyle/>
          <a:p>
            <a:pPr lvl="0" indent="0"/>
            <a:r>
              <a:rPr lang="zh-CN" altLang="en-US" sz="6000" b="1" dirty="0">
                <a:solidFill>
                  <a:srgbClr val="990033"/>
                </a:solidFill>
                <a:latin typeface="Times New Roman" panose="02020603050405020304" pitchFamily="18" charset="0"/>
                <a:ea typeface="隶书" pitchFamily="49" charset="-122"/>
              </a:rPr>
              <a:t>自，如果</a:t>
            </a:r>
            <a:endParaRPr lang="zh-CN" altLang="en-US" sz="6000" b="1">
              <a:latin typeface="Times New Roman" panose="02020603050405020304" pitchFamily="18" charset="0"/>
              <a:ea typeface="宋体" panose="02010600030101010101" pitchFamily="2" charset="-122"/>
            </a:endParaRPr>
          </a:p>
        </p:txBody>
      </p:sp>
      <p:sp>
        <p:nvSpPr>
          <p:cNvPr id="12296" name="文本框 12295"/>
          <p:cNvSpPr txBox="1"/>
          <p:nvPr/>
        </p:nvSpPr>
        <p:spPr>
          <a:xfrm>
            <a:off x="0" y="188913"/>
            <a:ext cx="7127875" cy="1098550"/>
          </a:xfrm>
          <a:prstGeom prst="rect">
            <a:avLst/>
          </a:prstGeom>
          <a:noFill/>
          <a:ln w="9525">
            <a:noFill/>
          </a:ln>
        </p:spPr>
        <p:txBody>
          <a:bodyPr anchor="t">
            <a:spAutoFit/>
          </a:bodyPr>
          <a:lstStyle/>
          <a:p>
            <a:pPr lvl="0" indent="0">
              <a:spcBef>
                <a:spcPct val="50000"/>
              </a:spcBef>
            </a:pPr>
            <a:r>
              <a:rPr lang="zh-CN" altLang="en-US" sz="6600" b="1">
                <a:solidFill>
                  <a:srgbClr val="990033"/>
                </a:solidFill>
                <a:latin typeface="Times New Roman" panose="02020603050405020304" pitchFamily="18" charset="0"/>
                <a:ea typeface="隶书" pitchFamily="49" charset="-122"/>
              </a:rPr>
              <a:t>自</a:t>
            </a:r>
            <a:r>
              <a:rPr lang="zh-CN" altLang="en-US" sz="6600" b="1" dirty="0">
                <a:latin typeface="Times New Roman" panose="02020603050405020304" pitchFamily="18" charset="0"/>
                <a:ea typeface="隶书" pitchFamily="49" charset="-122"/>
              </a:rPr>
              <a:t>三峡七百里中：</a:t>
            </a:r>
            <a:endParaRPr lang="zh-CN" altLang="en-US" sz="6600" b="1">
              <a:latin typeface="Times New Roman" panose="02020603050405020304" pitchFamily="18" charset="0"/>
              <a:ea typeface="隶书" pitchFamily="49" charset="-122"/>
            </a:endParaRPr>
          </a:p>
        </p:txBody>
      </p:sp>
      <p:sp>
        <p:nvSpPr>
          <p:cNvPr id="12298" name="文本框 12297"/>
          <p:cNvSpPr txBox="1"/>
          <p:nvPr/>
        </p:nvSpPr>
        <p:spPr>
          <a:xfrm>
            <a:off x="6553200" y="304800"/>
            <a:ext cx="2590800" cy="1006475"/>
          </a:xfrm>
          <a:prstGeom prst="rect">
            <a:avLst/>
          </a:prstGeom>
          <a:noFill/>
          <a:ln w="9525">
            <a:noFill/>
          </a:ln>
        </p:spPr>
        <p:txBody>
          <a:bodyPr anchor="t">
            <a:spAutoFit/>
          </a:bodyPr>
          <a:lstStyle/>
          <a:p>
            <a:pPr lvl="0" indent="0">
              <a:spcBef>
                <a:spcPct val="50000"/>
              </a:spcBef>
            </a:pPr>
            <a:r>
              <a:rPr lang="zh-CN" altLang="en-US" sz="6000" b="1" dirty="0">
                <a:solidFill>
                  <a:srgbClr val="990033"/>
                </a:solidFill>
                <a:latin typeface="Times New Roman" panose="02020603050405020304" pitchFamily="18" charset="0"/>
                <a:ea typeface="隶书" pitchFamily="49" charset="-122"/>
              </a:rPr>
              <a:t>自，在</a:t>
            </a:r>
            <a:endParaRPr lang="zh-CN" altLang="en-US" sz="6000" b="1">
              <a:solidFill>
                <a:srgbClr val="990033"/>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blinds(horizontal)">
                                      <p:cBhvr>
                                        <p:cTn id="7" dur="500"/>
                                        <p:tgtEl>
                                          <p:spTgt spid="122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8"/>
                                        </p:tgtEl>
                                        <p:attrNameLst>
                                          <p:attrName>style.visibility</p:attrName>
                                        </p:attrNameLst>
                                      </p:cBhvr>
                                      <p:to>
                                        <p:strVal val="visible"/>
                                      </p:to>
                                    </p:set>
                                    <p:animEffect transition="in" filter="blinds(horizontal)">
                                      <p:cBhvr>
                                        <p:cTn id="12" dur="500"/>
                                        <p:tgtEl>
                                          <p:spTgt spid="122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0"/>
                                        </p:tgtEl>
                                        <p:attrNameLst>
                                          <p:attrName>style.visibility</p:attrName>
                                        </p:attrNameLst>
                                      </p:cBhvr>
                                      <p:to>
                                        <p:strVal val="visible"/>
                                      </p:to>
                                    </p:set>
                                    <p:animEffect transition="in" filter="blinds(horizontal)">
                                      <p:cBhvr>
                                        <p:cTn id="17" dur="500"/>
                                        <p:tgtEl>
                                          <p:spTgt spid="1229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3"/>
                                        </p:tgtEl>
                                        <p:attrNameLst>
                                          <p:attrName>style.visibility</p:attrName>
                                        </p:attrNameLst>
                                      </p:cBhvr>
                                      <p:to>
                                        <p:strVal val="visible"/>
                                      </p:to>
                                    </p:set>
                                    <p:animEffect transition="in" filter="blinds(horizontal)">
                                      <p:cBhvr>
                                        <p:cTn id="22" dur="500"/>
                                        <p:tgtEl>
                                          <p:spTgt spid="1229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291"/>
                                        </p:tgtEl>
                                        <p:attrNameLst>
                                          <p:attrName>style.visibility</p:attrName>
                                        </p:attrNameLst>
                                      </p:cBhvr>
                                      <p:to>
                                        <p:strVal val="visible"/>
                                      </p:to>
                                    </p:set>
                                    <p:animEffect transition="in" filter="blinds(horizontal)">
                                      <p:cBhvr>
                                        <p:cTn id="27" dur="500"/>
                                        <p:tgtEl>
                                          <p:spTgt spid="1229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294"/>
                                        </p:tgtEl>
                                        <p:attrNameLst>
                                          <p:attrName>style.visibility</p:attrName>
                                        </p:attrNameLst>
                                      </p:cBhvr>
                                      <p:to>
                                        <p:strVal val="visible"/>
                                      </p:to>
                                    </p:set>
                                    <p:animEffect transition="in" filter="blinds(horizontal)">
                                      <p:cBhvr>
                                        <p:cTn id="32" dur="500"/>
                                        <p:tgtEl>
                                          <p:spTgt spid="1229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295"/>
                                        </p:tgtEl>
                                        <p:attrNameLst>
                                          <p:attrName>style.visibility</p:attrName>
                                        </p:attrNameLst>
                                      </p:cBhvr>
                                      <p:to>
                                        <p:strVal val="visible"/>
                                      </p:to>
                                    </p:set>
                                    <p:animEffect transition="in" filter="blinds(horizontal)">
                                      <p:cBhvr>
                                        <p:cTn id="37"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P spid="12293" grpId="0"/>
      <p:bldP spid="12294" grpId="0"/>
      <p:bldP spid="12295" grpId="0"/>
      <p:bldP spid="12296" grpId="0"/>
      <p:bldP spid="12298"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2458</Words>
  <Application>Microsoft Office PowerPoint</Application>
  <PresentationFormat>全屏显示(4:3)</PresentationFormat>
  <Paragraphs>321</Paragraphs>
  <Slides>61</Slides>
  <Notes>6</Notes>
  <HiddenSlides>0</HiddenSlides>
  <MMClips>0</MMClips>
  <ScaleCrop>false</ScaleCrop>
  <HeadingPairs>
    <vt:vector size="4" baseType="variant">
      <vt:variant>
        <vt:lpstr>主题</vt:lpstr>
      </vt:variant>
      <vt:variant>
        <vt:i4>2</vt:i4>
      </vt:variant>
      <vt:variant>
        <vt:lpstr>幻灯片标题</vt:lpstr>
      </vt:variant>
      <vt:variant>
        <vt:i4>61</vt:i4>
      </vt:variant>
    </vt:vector>
  </HeadingPairs>
  <TitlesOfParts>
    <vt:vector size="63" baseType="lpstr">
      <vt:lpstr>默认设计模板</vt:lpstr>
      <vt:lpstr>1_默认设计模板</vt:lpstr>
      <vt:lpstr>幻灯片 1</vt:lpstr>
      <vt:lpstr>幻灯片 2</vt:lpstr>
      <vt:lpstr>关于三峡：</vt:lpstr>
      <vt:lpstr>关于作者及《水经注》</vt:lpstr>
      <vt:lpstr>幻灯片 5</vt:lpstr>
      <vt:lpstr>幻灯片 6</vt:lpstr>
      <vt:lpstr>幻灯片 7</vt:lpstr>
      <vt:lpstr>问题： 作者描写了三峡哪些景观？</vt:lpstr>
      <vt:lpstr>幻灯片 9</vt:lpstr>
      <vt:lpstr>疑难句式：</vt:lpstr>
      <vt:lpstr>疑难句式：</vt:lpstr>
      <vt:lpstr>幻灯片 12</vt:lpstr>
      <vt:lpstr>幻灯片 13</vt:lpstr>
      <vt:lpstr>幻灯片 14</vt:lpstr>
      <vt:lpstr>幻灯片 15</vt:lpstr>
      <vt:lpstr>幻灯片 16</vt:lpstr>
      <vt:lpstr>幻灯片 17</vt:lpstr>
      <vt:lpstr>疑难句式：</vt:lpstr>
      <vt:lpstr>疑难句式：</vt:lpstr>
      <vt:lpstr>幻灯片 20</vt:lpstr>
      <vt:lpstr>幻灯片 21</vt:lpstr>
      <vt:lpstr>幻灯片 22</vt:lpstr>
      <vt:lpstr>幻灯片 23</vt:lpstr>
      <vt:lpstr>幻灯片 24</vt:lpstr>
      <vt:lpstr>疑难句式：</vt:lpstr>
      <vt:lpstr>幻灯片 26</vt:lpstr>
      <vt:lpstr>幻灯片 27</vt:lpstr>
      <vt:lpstr>幻灯片 28</vt:lpstr>
      <vt:lpstr>幻灯片 29</vt:lpstr>
      <vt:lpstr>幻灯片 30</vt:lpstr>
      <vt:lpstr>问题一：</vt:lpstr>
      <vt:lpstr>幻灯片 32</vt:lpstr>
      <vt:lpstr>问题二：</vt:lpstr>
      <vt:lpstr>幻灯片 34</vt:lpstr>
      <vt:lpstr>问题三：本文语言的特点</vt:lpstr>
      <vt:lpstr>一词多义：</vt:lpstr>
      <vt:lpstr>一词多义：</vt:lpstr>
      <vt:lpstr>解释重点字词：</vt:lpstr>
      <vt:lpstr>幻灯片 39</vt:lpstr>
      <vt:lpstr>幻灯片 40</vt:lpstr>
      <vt:lpstr>幻灯片 41</vt:lpstr>
      <vt:lpstr>幻灯片 42</vt:lpstr>
      <vt:lpstr>幻灯片 43</vt:lpstr>
      <vt:lpstr>幻灯片 44</vt:lpstr>
      <vt:lpstr>全文翻译：</vt:lpstr>
      <vt:lpstr>幻灯片 46</vt:lpstr>
      <vt:lpstr>幻灯片 47</vt:lpstr>
      <vt:lpstr>幻灯片 48</vt:lpstr>
      <vt:lpstr>幻灯片 49</vt:lpstr>
      <vt:lpstr>一、分组品读：比较一下，下列字词换的好不好，为什么？</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Company>shiyi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没有幻灯片标题</dc:title>
  <dc:creator>shiyi</dc:creator>
  <cp:lastModifiedBy>mac-pc</cp:lastModifiedBy>
  <cp:revision>231</cp:revision>
  <dcterms:created xsi:type="dcterms:W3CDTF">2001-06-04T05:26:27Z</dcterms:created>
  <dcterms:modified xsi:type="dcterms:W3CDTF">2017-02-14T08:43:01Z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