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62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81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E8E8"/>
    <a:srgbClr val="59B95F"/>
    <a:srgbClr val="F7F7F7"/>
    <a:srgbClr val="017DC7"/>
    <a:srgbClr val="F5F5F5"/>
    <a:srgbClr val="4F81B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1791"/>
        <p:guide pos="46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82055" y="4509120"/>
            <a:ext cx="5179890" cy="956905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3600" b="1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0133" y="661822"/>
            <a:ext cx="1997420" cy="571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86455" y="1816861"/>
            <a:ext cx="3971090" cy="2254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43794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1731710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46101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9380305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8092" y="510495"/>
            <a:ext cx="7487816" cy="99054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2991453" y="741631"/>
            <a:ext cx="13516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kern="1500" spc="200" baseline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4400" kern="1500" spc="200" baseline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4390590" y="987852"/>
            <a:ext cx="1761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CONTENTS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2" name="标题占位符 1"/>
          <p:cNvSpPr>
            <a:spLocks noGrp="1"/>
          </p:cNvSpPr>
          <p:nvPr userDrawn="1">
            <p:ph type="title"/>
          </p:nvPr>
        </p:nvSpPr>
        <p:spPr>
          <a:xfrm>
            <a:off x="467544" y="1642536"/>
            <a:ext cx="2624145" cy="30243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2800"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cxnSp>
        <p:nvCxnSpPr>
          <p:cNvPr id="14" name="直接连接符 13"/>
          <p:cNvCxnSpPr/>
          <p:nvPr userDrawn="1"/>
        </p:nvCxnSpPr>
        <p:spPr>
          <a:xfrm>
            <a:off x="3131840" y="1628800"/>
            <a:ext cx="0" cy="4824536"/>
          </a:xfrm>
          <a:prstGeom prst="line">
            <a:avLst/>
          </a:prstGeom>
          <a:ln w="28575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内容占位符 2"/>
          <p:cNvSpPr>
            <a:spLocks noGrp="1"/>
          </p:cNvSpPr>
          <p:nvPr userDrawn="1">
            <p:ph sz="half" idx="1"/>
          </p:nvPr>
        </p:nvSpPr>
        <p:spPr>
          <a:xfrm>
            <a:off x="3419872" y="1628801"/>
            <a:ext cx="5211004" cy="48245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FontTx/>
              <a:buNone/>
              <a:defRPr sz="1800"/>
            </a:lvl1pPr>
            <a:lvl2pPr marL="457200" indent="0">
              <a:lnSpc>
                <a:spcPct val="150000"/>
              </a:lnSpc>
              <a:buFontTx/>
              <a:buNone/>
              <a:defRPr sz="1800"/>
            </a:lvl2pPr>
            <a:lvl3pPr marL="914400" indent="0">
              <a:lnSpc>
                <a:spcPct val="150000"/>
              </a:lnSpc>
              <a:buFontTx/>
              <a:buNone/>
              <a:defRPr sz="1800"/>
            </a:lvl3pPr>
            <a:lvl4pPr marL="1371600" indent="0">
              <a:lnSpc>
                <a:spcPct val="150000"/>
              </a:lnSpc>
              <a:buFontTx/>
              <a:buNone/>
              <a:defRPr sz="1800"/>
            </a:lvl4pPr>
            <a:lvl5pPr marL="1828800" indent="0">
              <a:lnSpc>
                <a:spcPct val="150000"/>
              </a:lnSpc>
              <a:buFontTx/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90686451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1_仅标题"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 userDrawn="1"/>
        </p:nvSpPr>
        <p:spPr>
          <a:xfrm>
            <a:off x="971600" y="2708920"/>
            <a:ext cx="7338738" cy="1008112"/>
          </a:xfrm>
          <a:prstGeom prst="round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656" y="2708920"/>
            <a:ext cx="6696744" cy="1008112"/>
          </a:xfrm>
          <a:prstGeom prst="rect">
            <a:avLst/>
          </a:prstGeom>
        </p:spPr>
        <p:txBody>
          <a:bodyPr anchor="ctr"/>
          <a:lstStyle>
            <a:lvl1pPr algn="l">
              <a:defRPr sz="28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1723" y="3140968"/>
            <a:ext cx="161925" cy="16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62607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>
            <a:hlinkClick r:id="rId2" action="ppaction://hlinksldjump"/>
          </p:cNvPr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题型解法归纳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1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1478344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51818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02449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6BBF117-8A62-484E-B1A1-19B301F9787F}" type="datetimeFigureOut">
              <a:rPr lang="zh-CN" altLang="en-US" smtClean="0"/>
              <a:pPr/>
              <a:t>2015/5/15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2D1088F-7570-48BA-BC40-D11F25FB6C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918665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482053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2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88356"/>
            <a:ext cx="9144000" cy="391264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6746488"/>
            <a:ext cx="9144000" cy="138896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79280" y="6567025"/>
            <a:ext cx="504056" cy="304159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chemeClr val="bg1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576" y="63096"/>
            <a:ext cx="1952898" cy="620688"/>
          </a:xfrm>
          <a:prstGeom prst="rect">
            <a:avLst/>
          </a:prstGeom>
        </p:spPr>
      </p:pic>
      <p:sp>
        <p:nvSpPr>
          <p:cNvPr id="3" name="同侧圆角矩形 2">
            <a:hlinkClick r:id="rId15" action="ppaction://hlinksldjump"/>
          </p:cNvPr>
          <p:cNvSpPr/>
          <p:nvPr/>
        </p:nvSpPr>
        <p:spPr>
          <a:xfrm>
            <a:off x="3240278" y="373440"/>
            <a:ext cx="1250217" cy="306180"/>
          </a:xfrm>
          <a:prstGeom prst="round2Same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17DC7"/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题型解法归纳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549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9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0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6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8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dirty="0" smtClean="0"/>
              <a:t>专题</a:t>
            </a:r>
            <a:r>
              <a:rPr lang="zh-CN" altLang="en-US" b="1" dirty="0" smtClean="0"/>
              <a:t>　书面表达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3704785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508000" y="2132422"/>
          <a:ext cx="8128000" cy="2847154"/>
        </p:xfrm>
        <a:graphic>
          <a:graphicData uri="http://schemas.openxmlformats.org/presentationml/2006/ole">
            <p:oleObj spid="_x0000_s9218" name="文档" r:id="rId3" imgW="3837804" imgH="134414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50658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508000" y="1216426"/>
          <a:ext cx="8128000" cy="4679146"/>
        </p:xfrm>
        <a:graphic>
          <a:graphicData uri="http://schemas.openxmlformats.org/presentationml/2006/ole">
            <p:oleObj spid="_x0000_s10242" name="文档" r:id="rId3" imgW="3837804" imgH="220909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50658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508000" y="2092085"/>
          <a:ext cx="8128000" cy="2927829"/>
        </p:xfrm>
        <a:graphic>
          <a:graphicData uri="http://schemas.openxmlformats.org/presentationml/2006/ole">
            <p:oleObj spid="_x0000_s11266" name="文档" r:id="rId3" imgW="3837804" imgH="138332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50658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51645" y="804866"/>
          <a:ext cx="7635131" cy="5767406"/>
        </p:xfrm>
        <a:graphic>
          <a:graphicData uri="http://schemas.openxmlformats.org/presentationml/2006/ole">
            <p:oleObj spid="_x0000_s12290" name="文档" r:id="rId3" imgW="3863228" imgH="291364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50658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508000" y="1483662"/>
          <a:ext cx="8128000" cy="4144674"/>
        </p:xfrm>
        <a:graphic>
          <a:graphicData uri="http://schemas.openxmlformats.org/presentationml/2006/ole">
            <p:oleObj spid="_x0000_s1026" name="文档" r:id="rId3" imgW="3837804" imgH="195794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50658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508000" y="1725688"/>
          <a:ext cx="8128000" cy="3660624"/>
        </p:xfrm>
        <a:graphic>
          <a:graphicData uri="http://schemas.openxmlformats.org/presentationml/2006/ole">
            <p:oleObj spid="_x0000_s2050" name="文档" r:id="rId3" imgW="3837804" imgH="172956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50658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508000" y="1717283"/>
          <a:ext cx="8128000" cy="3677433"/>
        </p:xfrm>
        <a:graphic>
          <a:graphicData uri="http://schemas.openxmlformats.org/presentationml/2006/ole">
            <p:oleObj spid="_x0000_s3074" name="文档" r:id="rId3" imgW="3848436" imgH="173924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50658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508000" y="1991242"/>
          <a:ext cx="8128000" cy="3129516"/>
        </p:xfrm>
        <a:graphic>
          <a:graphicData uri="http://schemas.openxmlformats.org/presentationml/2006/ole">
            <p:oleObj spid="_x0000_s4098" name="文档" r:id="rId3" imgW="3837804" imgH="147808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50658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508000" y="1176089"/>
          <a:ext cx="8128000" cy="4759821"/>
        </p:xfrm>
        <a:graphic>
          <a:graphicData uri="http://schemas.openxmlformats.org/presentationml/2006/ole">
            <p:oleObj spid="_x0000_s5122" name="文档" r:id="rId3" imgW="3837804" imgH="224827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50658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508000" y="2273603"/>
          <a:ext cx="8128000" cy="2564792"/>
        </p:xfrm>
        <a:graphic>
          <a:graphicData uri="http://schemas.openxmlformats.org/presentationml/2006/ole">
            <p:oleObj spid="_x0000_s6146" name="文档" r:id="rId3" imgW="3837804" imgH="121053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50658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508000" y="1120625"/>
          <a:ext cx="8128000" cy="4870748"/>
        </p:xfrm>
        <a:graphic>
          <a:graphicData uri="http://schemas.openxmlformats.org/presentationml/2006/ole">
            <p:oleObj spid="_x0000_s7170" name="文档" r:id="rId3" imgW="3837804" imgH="230017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50658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508000" y="1478620"/>
          <a:ext cx="8128000" cy="4154759"/>
        </p:xfrm>
        <a:graphic>
          <a:graphicData uri="http://schemas.openxmlformats.org/presentationml/2006/ole">
            <p:oleObj spid="_x0000_s8194" name="文档" r:id="rId3" imgW="3837804" imgH="196162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50658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初中总复习模板">
  <a:themeElements>
    <a:clrScheme name="图钉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初中总复习模板</Template>
  <TotalTime>10</TotalTime>
  <Words>1</Words>
  <Application>Microsoft Office PowerPoint</Application>
  <PresentationFormat>全屏显示(4:3)</PresentationFormat>
  <Paragraphs>1</Paragraphs>
  <Slides>13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初中总复习模板</vt:lpstr>
      <vt:lpstr>文档</vt:lpstr>
      <vt:lpstr>Microsoft Word Document</vt:lpstr>
      <vt:lpstr>专题　书面表达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第5课时　居民与聚落　发展与合作</dc:title>
  <dc:creator>USER</dc:creator>
  <cp:lastModifiedBy>www.szzx100.com</cp:lastModifiedBy>
  <cp:revision>7</cp:revision>
  <dcterms:created xsi:type="dcterms:W3CDTF">2014-10-27T02:44:06Z</dcterms:created>
  <dcterms:modified xsi:type="dcterms:W3CDTF">2015-05-15T11:12:24Z</dcterms:modified>
</cp:coreProperties>
</file>